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notesMasterIdLst>
    <p:notesMasterId r:id="rId21"/>
  </p:notesMasterIdLst>
  <p:sldIdLst>
    <p:sldId id="256" r:id="rId2"/>
    <p:sldId id="258" r:id="rId3"/>
    <p:sldId id="259" r:id="rId4"/>
    <p:sldId id="257" r:id="rId5"/>
    <p:sldId id="269" r:id="rId6"/>
    <p:sldId id="263" r:id="rId7"/>
    <p:sldId id="264" r:id="rId8"/>
    <p:sldId id="265" r:id="rId9"/>
    <p:sldId id="266" r:id="rId10"/>
    <p:sldId id="267" r:id="rId11"/>
    <p:sldId id="268" r:id="rId12"/>
    <p:sldId id="270" r:id="rId13"/>
    <p:sldId id="271" r:id="rId14"/>
    <p:sldId id="272" r:id="rId15"/>
    <p:sldId id="273" r:id="rId16"/>
    <p:sldId id="274" r:id="rId17"/>
    <p:sldId id="260" r:id="rId18"/>
    <p:sldId id="261" r:id="rId19"/>
    <p:sldId id="262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2D6720B-D93C-65B8-1C95-6DAB3EA6A9E6}" v="481" dt="2025-02-20T10:05:52.97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CE685A-CFDE-4E0E-B777-051B394305FC}" type="datetimeFigureOut">
              <a:t>2/20/2025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D3C204-7ECF-4367-920E-122B55A53FF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613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/>
              <a:t># ride-sample</a:t>
            </a:r>
            <a:endParaRPr lang="en-US"/>
          </a:p>
          <a:p>
            <a:r>
              <a:rPr lang="en-US"/>
              <a:t>RIDE Sample</a:t>
            </a:r>
          </a:p>
          <a:p>
            <a:br>
              <a:rPr lang="en-US" dirty="0"/>
            </a:br>
            <a:endParaRPr lang="en-US" dirty="0"/>
          </a:p>
          <a:p>
            <a:r>
              <a:rPr lang="en-US" b="1"/>
              <a:t># Setup</a:t>
            </a:r>
            <a:endParaRPr lang="en-US"/>
          </a:p>
          <a:p>
            <a:br>
              <a:rPr lang="en-US" dirty="0"/>
            </a:br>
            <a:endParaRPr lang="en-US" dirty="0"/>
          </a:p>
          <a:p>
            <a:r>
              <a:rPr lang="en-US" b="1" dirty="0"/>
              <a:t>## Install </a:t>
            </a:r>
            <a:r>
              <a:rPr lang="en-US" b="1" dirty="0" err="1"/>
              <a:t>chooclatery</a:t>
            </a:r>
            <a:r>
              <a:rPr lang="en-US" b="1" dirty="0"/>
              <a:t> (Windows package manager)</a:t>
            </a:r>
            <a:endParaRPr lang="en-US" dirty="0"/>
          </a:p>
          <a:p>
            <a:br>
              <a:rPr lang="en-US" dirty="0"/>
            </a:br>
            <a:endParaRPr lang="en-US" dirty="0"/>
          </a:p>
          <a:p>
            <a:r>
              <a:rPr lang="en-US" dirty="0"/>
              <a:t>```shell</a:t>
            </a:r>
            <a:endParaRPr lang="en-US" dirty="0">
              <a:ea typeface="Calibri" panose="020F0502020204030204"/>
              <a:cs typeface="Calibri" panose="020F0502020204030204"/>
            </a:endParaRPr>
          </a:p>
          <a:p>
            <a:r>
              <a:rPr lang="en-US" dirty="0"/>
              <a:t>Get-ExecutionPolicy</a:t>
            </a:r>
            <a:endParaRPr lang="en-US" dirty="0">
              <a:ea typeface="Calibri" panose="020F0502020204030204"/>
              <a:cs typeface="Calibri" panose="020F0502020204030204"/>
            </a:endParaRPr>
          </a:p>
          <a:p>
            <a:r>
              <a:rPr lang="en-US" dirty="0"/>
              <a:t>Set-ExecutionPolicy Bypass -Scope Process -Force; [</a:t>
            </a:r>
            <a:r>
              <a:rPr lang="en-US" dirty="0" err="1"/>
              <a:t>System.Net.ServicePointManager</a:t>
            </a:r>
            <a:r>
              <a:rPr lang="en-US" dirty="0"/>
              <a:t>]::</a:t>
            </a:r>
            <a:r>
              <a:rPr lang="en-US" dirty="0" err="1"/>
              <a:t>SecurityProtocol</a:t>
            </a:r>
            <a:r>
              <a:rPr lang="en-US" dirty="0"/>
              <a:t> = [</a:t>
            </a:r>
            <a:r>
              <a:rPr lang="en-US" dirty="0" err="1"/>
              <a:t>System.Net.ServicePointManager</a:t>
            </a:r>
            <a:r>
              <a:rPr lang="en-US" dirty="0"/>
              <a:t>]::</a:t>
            </a:r>
            <a:r>
              <a:rPr lang="en-US" dirty="0" err="1"/>
              <a:t>SecurityProtocol</a:t>
            </a:r>
            <a:r>
              <a:rPr lang="en-US" dirty="0"/>
              <a:t> -</a:t>
            </a:r>
            <a:r>
              <a:rPr lang="en-US" dirty="0" err="1"/>
              <a:t>bor</a:t>
            </a:r>
            <a:r>
              <a:rPr lang="en-US" dirty="0"/>
              <a:t> 3072; </a:t>
            </a:r>
            <a:r>
              <a:rPr lang="en-US" dirty="0" err="1"/>
              <a:t>iex</a:t>
            </a:r>
            <a:r>
              <a:rPr lang="en-US" dirty="0"/>
              <a:t> ((New-Object </a:t>
            </a:r>
            <a:r>
              <a:rPr lang="en-US" dirty="0" err="1"/>
              <a:t>System.Net.WebClient</a:t>
            </a:r>
            <a:r>
              <a:rPr lang="en-US" dirty="0"/>
              <a:t>).</a:t>
            </a:r>
            <a:r>
              <a:rPr lang="en-US" dirty="0" err="1"/>
              <a:t>DownloadString</a:t>
            </a:r>
            <a:r>
              <a:rPr lang="en-US" dirty="0"/>
              <a:t>('https://community.chocolatey.org/install.ps1'))</a:t>
            </a:r>
            <a:endParaRPr lang="en-US" dirty="0">
              <a:ea typeface="Calibri"/>
              <a:cs typeface="Calibri"/>
            </a:endParaRPr>
          </a:p>
          <a:p>
            <a:r>
              <a:rPr lang="en-US" dirty="0"/>
              <a:t>```</a:t>
            </a:r>
            <a:endParaRPr lang="en-US" dirty="0">
              <a:ea typeface="Calibri"/>
              <a:cs typeface="Calibri"/>
            </a:endParaRPr>
          </a:p>
          <a:p>
            <a:br>
              <a:rPr lang="en-US" dirty="0"/>
            </a:br>
            <a:endParaRPr lang="en-US" dirty="0"/>
          </a:p>
          <a:p>
            <a:r>
              <a:rPr lang="en-US" b="1" dirty="0"/>
              <a:t>## Install Python and </a:t>
            </a:r>
            <a:r>
              <a:rPr lang="en-US" b="1" dirty="0" err="1"/>
              <a:t>AutoIt</a:t>
            </a:r>
            <a:endParaRPr lang="en-US" dirty="0" err="1"/>
          </a:p>
          <a:p>
            <a:br>
              <a:rPr lang="en-US" dirty="0"/>
            </a:br>
            <a:endParaRPr lang="en-US" dirty="0"/>
          </a:p>
          <a:p>
            <a:r>
              <a:rPr lang="en-US" dirty="0"/>
              <a:t>```shell</a:t>
            </a:r>
            <a:endParaRPr lang="en-US" dirty="0">
              <a:ea typeface="Calibri" panose="020F0502020204030204"/>
              <a:cs typeface="Calibri" panose="020F0502020204030204"/>
            </a:endParaRPr>
          </a:p>
          <a:p>
            <a:r>
              <a:rPr lang="en-US" dirty="0" err="1"/>
              <a:t>choco</a:t>
            </a:r>
            <a:r>
              <a:rPr lang="en-US" dirty="0"/>
              <a:t> install </a:t>
            </a:r>
            <a:r>
              <a:rPr lang="en-US" dirty="0" err="1"/>
              <a:t>autoit</a:t>
            </a:r>
            <a:endParaRPr lang="en-US" dirty="0" err="1">
              <a:ea typeface="Calibri"/>
              <a:cs typeface="Calibri"/>
            </a:endParaRPr>
          </a:p>
          <a:p>
            <a:r>
              <a:rPr lang="en-US" dirty="0" err="1"/>
              <a:t>choco</a:t>
            </a:r>
            <a:r>
              <a:rPr lang="en-US" dirty="0"/>
              <a:t> install python</a:t>
            </a:r>
          </a:p>
          <a:p>
            <a:r>
              <a:rPr lang="en-US" dirty="0"/>
              <a:t>```</a:t>
            </a:r>
          </a:p>
          <a:p>
            <a:br>
              <a:rPr lang="en-US" dirty="0"/>
            </a:br>
            <a:endParaRPr lang="en-US" dirty="0"/>
          </a:p>
          <a:p>
            <a:r>
              <a:rPr lang="en-US" b="1" dirty="0"/>
              <a:t>## Install RIDE</a:t>
            </a:r>
            <a:endParaRPr lang="en-US" dirty="0"/>
          </a:p>
          <a:p>
            <a:br>
              <a:rPr lang="en-US" dirty="0"/>
            </a:br>
            <a:endParaRPr lang="en-US" dirty="0"/>
          </a:p>
          <a:p>
            <a:r>
              <a:rPr lang="en-US" dirty="0"/>
              <a:t>```shell</a:t>
            </a:r>
          </a:p>
          <a:p>
            <a:r>
              <a:rPr lang="en-US" dirty="0"/>
              <a:t>pip install pywin32</a:t>
            </a:r>
          </a:p>
          <a:p>
            <a:r>
              <a:rPr lang="en-US" dirty="0"/>
              <a:t>pip install </a:t>
            </a:r>
            <a:r>
              <a:rPr lang="en-US" dirty="0" err="1"/>
              <a:t>wxPython</a:t>
            </a:r>
          </a:p>
          <a:p>
            <a:r>
              <a:rPr lang="en-US" dirty="0"/>
              <a:t>pip install </a:t>
            </a:r>
            <a:r>
              <a:rPr lang="en-US" dirty="0" err="1"/>
              <a:t>robotframework</a:t>
            </a:r>
          </a:p>
          <a:p>
            <a:r>
              <a:rPr lang="en-US" dirty="0"/>
              <a:t>pip install </a:t>
            </a:r>
            <a:r>
              <a:rPr lang="en-US" dirty="0" err="1"/>
              <a:t>robotframework</a:t>
            </a:r>
            <a:r>
              <a:rPr lang="en-US" dirty="0"/>
              <a:t>-ride</a:t>
            </a:r>
          </a:p>
          <a:p>
            <a:r>
              <a:rPr lang="en-US" dirty="0"/>
              <a:t>pip install </a:t>
            </a:r>
            <a:r>
              <a:rPr lang="en-US" dirty="0" err="1"/>
              <a:t>robotframework-autoitlibrary</a:t>
            </a:r>
          </a:p>
          <a:p>
            <a:r>
              <a:rPr lang="en-US" dirty="0"/>
              <a:t>```</a:t>
            </a:r>
          </a:p>
          <a:p>
            <a:br>
              <a:rPr lang="en-US" dirty="0"/>
            </a:br>
            <a:endParaRPr lang="en-US" dirty="0"/>
          </a:p>
          <a:p>
            <a:r>
              <a:rPr lang="en-US" b="1" dirty="0"/>
              <a:t>## Run ride</a:t>
            </a:r>
            <a:endParaRPr lang="en-US" dirty="0"/>
          </a:p>
          <a:p>
            <a:br>
              <a:rPr lang="en-US" dirty="0"/>
            </a:br>
            <a:endParaRPr lang="en-US" dirty="0"/>
          </a:p>
          <a:p>
            <a:r>
              <a:rPr lang="en-US" dirty="0"/>
              <a:t>```shell</a:t>
            </a:r>
          </a:p>
          <a:p>
            <a:r>
              <a:rPr lang="en-US" dirty="0"/>
              <a:t>ride</a:t>
            </a:r>
          </a:p>
          <a:p>
            <a:r>
              <a:rPr lang="en-US" dirty="0"/>
              <a:t>```</a:t>
            </a:r>
          </a:p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D3C204-7ECF-4367-920E-122B55A53FF9}" type="slidenum"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6943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9E016143-E03C-4CFD-AFDC-14E5BDEA754C}" type="datetimeFigureOut">
              <a:rPr lang="en-US" dirty="0"/>
              <a:t>2/20/2025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5658379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3E54A-A8CA-48C1-9504-691B58049D29}" type="datetimeFigureOut">
              <a:rPr lang="en-US" dirty="0"/>
              <a:t>2/20/2025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60045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6C806-BBF7-471C-9527-881CE2266695}" type="datetimeFigureOut">
              <a:rPr lang="en-US" dirty="0"/>
              <a:t>2/20/2025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98982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94063-DF36-4330-A365-08DA1FA5B7D6}" type="datetimeFigureOut">
              <a:rPr lang="en-US" dirty="0"/>
              <a:t>2/20/2025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33109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A7C6C-0F39-4D70-8E8D-FE5B9C95FA73}" type="datetimeFigureOut">
              <a:rPr lang="en-US" dirty="0"/>
              <a:t>2/20/2025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2359409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FA4AC-08CC-42CE-BD01-C191750A04EC}" type="datetimeFigureOut">
              <a:rPr lang="en-US" dirty="0"/>
              <a:t>2/20/2025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95702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7A723-92A7-435B-B681-F25B092FEFEB}" type="datetimeFigureOut">
              <a:rPr lang="en-US" dirty="0"/>
              <a:t>2/20/2025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24108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70639-886C-4FCF-9EAB-ABB5DA3F3F4A}" type="datetimeFigureOut">
              <a:rPr lang="en-US" dirty="0"/>
              <a:t>2/20/2025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23266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30651-31F4-45D2-98AE-A2108F41BC07}" type="datetimeFigureOut">
              <a:rPr lang="en-US" dirty="0"/>
              <a:t>2/20/2025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9841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3789A-C914-4DB1-8815-80B5EC7335C5}" type="datetimeFigureOut">
              <a:rPr lang="en-US" dirty="0"/>
              <a:t>2/20/2025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19617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blipFill>
            <a:blip r:embed="rId2"/>
            <a:stretch>
              <a:fillRect/>
            </a:stretch>
          </a:blip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440AA-91A0-436F-8FDB-C0F939DCAE21}" type="datetimeFigureOut">
              <a:rPr lang="en-US" dirty="0"/>
              <a:t>2/20/2025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70775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0E59FD0C-5451-4CA0-86AF-E70AE3279989}" type="datetimeFigureOut">
              <a:rPr lang="en-US" dirty="0"/>
              <a:t>2/20/2025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49507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289754" y="758952"/>
            <a:ext cx="5390437" cy="4041648"/>
          </a:xfrm>
        </p:spPr>
        <p:txBody>
          <a:bodyPr>
            <a:normAutofit/>
          </a:bodyPr>
          <a:lstStyle/>
          <a:p>
            <a:r>
              <a:rPr lang="en-US" dirty="0">
                <a:latin typeface="Arial"/>
                <a:cs typeface="Arial"/>
              </a:rPr>
              <a:t>Blackbox Automation Test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89754" y="4800600"/>
            <a:ext cx="5390438" cy="169164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>
                <a:solidFill>
                  <a:schemeClr val="tx1">
                    <a:lumMod val="85000"/>
                  </a:schemeClr>
                </a:solidFill>
                <a:latin typeface="Arial"/>
                <a:cs typeface="Arial"/>
              </a:rPr>
              <a:t>Sử dụng AutoIt để thực hiện Automation Test</a:t>
            </a:r>
          </a:p>
          <a:p>
            <a:r>
              <a:rPr lang="en-US">
                <a:solidFill>
                  <a:schemeClr val="tx1">
                    <a:lumMod val="85000"/>
                  </a:schemeClr>
                </a:solidFill>
                <a:latin typeface="Arial"/>
                <a:cs typeface="Arial"/>
              </a:rPr>
              <a:t>Sử dụng RIDE để quản lý test case</a:t>
            </a:r>
          </a:p>
        </p:txBody>
      </p:sp>
      <p:pic>
        <p:nvPicPr>
          <p:cNvPr id="4" name="Picture 3" descr="A blue and white logo&#10;&#10;AI-generated content may be incorrect.">
            <a:extLst>
              <a:ext uri="{FF2B5EF4-FFF2-40B4-BE49-F238E27FC236}">
                <a16:creationId xmlns:a16="http://schemas.microsoft.com/office/drawing/2014/main" id="{758095E7-CB80-C88F-0287-AB7E264201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751" y="2764406"/>
            <a:ext cx="3718563" cy="1320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C691FA-E3C2-C58A-5B2B-83A08BF5B2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874" y="677863"/>
            <a:ext cx="4534047" cy="1325562"/>
          </a:xfrm>
        </p:spPr>
        <p:txBody>
          <a:bodyPr>
            <a:normAutofit/>
          </a:bodyPr>
          <a:lstStyle/>
          <a:p>
            <a:r>
              <a:rPr lang="en-US" dirty="0" err="1">
                <a:latin typeface="Arial"/>
                <a:cs typeface="Arial"/>
              </a:rPr>
              <a:t>AutoIt</a:t>
            </a:r>
            <a:r>
              <a:rPr lang="en-US" dirty="0">
                <a:latin typeface="Arial"/>
                <a:cs typeface="Arial"/>
              </a:rPr>
              <a:t> Script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C7ADF4-2D20-4EFD-DBEC-61EC2C71AA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8874" y="2325158"/>
            <a:ext cx="4534048" cy="385497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 err="1">
                <a:latin typeface="Arial"/>
                <a:cs typeface="Arial"/>
              </a:rPr>
              <a:t>AutoIt</a:t>
            </a:r>
            <a:r>
              <a:rPr lang="en-US" dirty="0">
                <a:latin typeface="Arial"/>
                <a:cs typeface="Arial"/>
              </a:rPr>
              <a:t> Script </a:t>
            </a:r>
            <a:r>
              <a:rPr lang="en-US" dirty="0" err="1">
                <a:latin typeface="Arial"/>
                <a:cs typeface="Arial"/>
              </a:rPr>
              <a:t>là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một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tập</a:t>
            </a:r>
            <a:r>
              <a:rPr lang="en-US" dirty="0">
                <a:latin typeface="Arial"/>
                <a:cs typeface="Arial"/>
              </a:rPr>
              <a:t> tin </a:t>
            </a:r>
            <a:r>
              <a:rPr lang="en-US" dirty="0" err="1">
                <a:latin typeface="Arial"/>
                <a:cs typeface="Arial"/>
              </a:rPr>
              <a:t>văn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bản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chứa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các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lệnh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và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mã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nguồn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được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viết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bằng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ngôn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ngữ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lập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trình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AutoIt</a:t>
            </a:r>
            <a:r>
              <a:rPr lang="en-US" dirty="0">
                <a:latin typeface="Arial"/>
                <a:cs typeface="Arial"/>
              </a:rPr>
              <a:t>. Các </a:t>
            </a:r>
            <a:r>
              <a:rPr lang="en-US" dirty="0" err="1">
                <a:latin typeface="Arial"/>
                <a:cs typeface="Arial"/>
              </a:rPr>
              <a:t>tập</a:t>
            </a:r>
            <a:r>
              <a:rPr lang="en-US" dirty="0">
                <a:latin typeface="Arial"/>
                <a:cs typeface="Arial"/>
              </a:rPr>
              <a:t> tin </a:t>
            </a:r>
            <a:r>
              <a:rPr lang="en-US" dirty="0" err="1">
                <a:latin typeface="Arial"/>
                <a:cs typeface="Arial"/>
              </a:rPr>
              <a:t>này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thường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có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phần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mở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rộng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là</a:t>
            </a:r>
            <a:r>
              <a:rPr lang="en-US" dirty="0">
                <a:latin typeface="Arial"/>
                <a:cs typeface="Arial"/>
              </a:rPr>
              <a:t> .au3.</a:t>
            </a:r>
          </a:p>
          <a:p>
            <a:r>
              <a:rPr lang="en-US" dirty="0" err="1">
                <a:latin typeface="Arial"/>
                <a:cs typeface="Arial"/>
              </a:rPr>
              <a:t>AutoIt</a:t>
            </a:r>
            <a:r>
              <a:rPr lang="en-US" dirty="0">
                <a:latin typeface="Arial"/>
                <a:cs typeface="Arial"/>
              </a:rPr>
              <a:t> Script </a:t>
            </a:r>
            <a:r>
              <a:rPr lang="en-US" dirty="0" err="1">
                <a:latin typeface="Arial"/>
                <a:cs typeface="Arial"/>
              </a:rPr>
              <a:t>được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sử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dụng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để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tự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động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hóa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các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tác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vụ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trên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hệ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điều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hành</a:t>
            </a:r>
            <a:r>
              <a:rPr lang="en-US" dirty="0">
                <a:latin typeface="Arial"/>
                <a:cs typeface="Arial"/>
              </a:rPr>
              <a:t> Windows, </a:t>
            </a:r>
            <a:r>
              <a:rPr lang="en-US" dirty="0" err="1">
                <a:latin typeface="Arial"/>
                <a:cs typeface="Arial"/>
              </a:rPr>
              <a:t>từ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các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thao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tác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đơn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giản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như</a:t>
            </a:r>
            <a:r>
              <a:rPr lang="en-US" dirty="0">
                <a:latin typeface="Arial"/>
                <a:cs typeface="Arial"/>
              </a:rPr>
              <a:t> di </a:t>
            </a:r>
            <a:r>
              <a:rPr lang="en-US" dirty="0" err="1">
                <a:latin typeface="Arial"/>
                <a:cs typeface="Arial"/>
              </a:rPr>
              <a:t>chuyển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chuột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và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nhấn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phím</a:t>
            </a:r>
            <a:r>
              <a:rPr lang="en-US" dirty="0">
                <a:latin typeface="Arial"/>
                <a:cs typeface="Arial"/>
              </a:rPr>
              <a:t>, </a:t>
            </a:r>
            <a:r>
              <a:rPr lang="en-US" dirty="0" err="1">
                <a:latin typeface="Arial"/>
                <a:cs typeface="Arial"/>
              </a:rPr>
              <a:t>đến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các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tác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vụ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phức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tạp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như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kiểm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thử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phần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mềm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và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quản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lý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hệ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thống</a:t>
            </a:r>
            <a:r>
              <a:rPr lang="en-US" dirty="0">
                <a:latin typeface="Arial"/>
                <a:cs typeface="Arial"/>
              </a:rPr>
              <a:t>.</a:t>
            </a:r>
          </a:p>
        </p:txBody>
      </p:sp>
      <p:pic>
        <p:nvPicPr>
          <p:cNvPr id="4" name="Picture 3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38C46129-C9E9-11B5-3AB3-3A07B52BB0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1002" y="661484"/>
            <a:ext cx="4234298" cy="5535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88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A6F05DDE-5F2C-44F5-BACC-DED4737B11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A3FC43A-F2E5-409E-8C82-7DC3B69EA2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" y="-2811"/>
            <a:ext cx="4059081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EEBFF7B-A218-4767-9A82-7ADFE8C939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9934" y="0"/>
            <a:ext cx="7232906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316907-AAF6-4BA7-6ADB-A3D94422EF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6004" y="539553"/>
            <a:ext cx="6196916" cy="576865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6000">
                <a:solidFill>
                  <a:srgbClr val="FFFFFF"/>
                </a:solidFill>
                <a:latin typeface="Arial"/>
                <a:cs typeface="Arial"/>
              </a:rPr>
              <a:t>Các lệnh cơ bản của AutoIt</a:t>
            </a:r>
          </a:p>
        </p:txBody>
      </p:sp>
    </p:spTree>
    <p:extLst>
      <p:ext uri="{BB962C8B-B14F-4D97-AF65-F5344CB8AC3E}">
        <p14:creationId xmlns:p14="http://schemas.microsoft.com/office/powerpoint/2010/main" val="341383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0" grpId="0" animBg="1"/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Writing an appointment on a paper agenda">
            <a:extLst>
              <a:ext uri="{FF2B5EF4-FFF2-40B4-BE49-F238E27FC236}">
                <a16:creationId xmlns:a16="http://schemas.microsoft.com/office/drawing/2014/main" id="{A15929A7-8C86-92E3-4B75-A5EEEE58905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54775" b="-3"/>
          <a:stretch/>
        </p:blipFill>
        <p:spPr>
          <a:xfrm>
            <a:off x="20" y="10"/>
            <a:ext cx="4653291" cy="685799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D10ED7-B087-8B58-03BC-625EE62C54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290" y="436382"/>
            <a:ext cx="6015571" cy="600682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400" dirty="0">
                <a:latin typeface="Arial"/>
                <a:cs typeface="Arial"/>
              </a:rPr>
              <a:t>Run("notepad.exe")</a:t>
            </a:r>
          </a:p>
          <a:p>
            <a:r>
              <a:rPr lang="en-US" sz="1400" err="1">
                <a:latin typeface="Arial"/>
                <a:cs typeface="Arial"/>
              </a:rPr>
              <a:t>WinWaitActive</a:t>
            </a:r>
            <a:r>
              <a:rPr lang="en-US" sz="1400" dirty="0">
                <a:latin typeface="Arial"/>
                <a:cs typeface="Arial"/>
              </a:rPr>
              <a:t>("Untitled - Notepad")</a:t>
            </a:r>
          </a:p>
          <a:p>
            <a:r>
              <a:rPr lang="en-US" sz="1400" dirty="0">
                <a:latin typeface="Arial"/>
                <a:cs typeface="Arial"/>
              </a:rPr>
              <a:t>Send("This is a test.")</a:t>
            </a:r>
          </a:p>
          <a:p>
            <a:r>
              <a:rPr lang="en-US" sz="1400" err="1">
                <a:latin typeface="Arial"/>
                <a:cs typeface="Arial"/>
              </a:rPr>
              <a:t>ControlClick</a:t>
            </a:r>
            <a:r>
              <a:rPr lang="en-US" sz="1400" dirty="0">
                <a:latin typeface="Arial"/>
                <a:cs typeface="Arial"/>
              </a:rPr>
              <a:t>("Untitled - Notepad", "", "Edit1")</a:t>
            </a:r>
          </a:p>
          <a:p>
            <a:r>
              <a:rPr lang="en-US" sz="1400" err="1">
                <a:latin typeface="Arial"/>
                <a:cs typeface="Arial"/>
              </a:rPr>
              <a:t>ControlSetText</a:t>
            </a:r>
            <a:r>
              <a:rPr lang="en-US" sz="1400" dirty="0">
                <a:latin typeface="Arial"/>
                <a:cs typeface="Arial"/>
              </a:rPr>
              <a:t>("Untitled - Notepad", "", "Edit1", "Hello, </a:t>
            </a:r>
            <a:r>
              <a:rPr lang="en-US" sz="1400" err="1">
                <a:latin typeface="Arial"/>
                <a:cs typeface="Arial"/>
              </a:rPr>
              <a:t>AutoIt</a:t>
            </a:r>
            <a:r>
              <a:rPr lang="en-US" sz="1400" dirty="0">
                <a:latin typeface="Arial"/>
                <a:cs typeface="Arial"/>
              </a:rPr>
              <a:t>!")</a:t>
            </a:r>
          </a:p>
          <a:p>
            <a:r>
              <a:rPr lang="en-US" sz="1400" dirty="0">
                <a:latin typeface="Arial"/>
                <a:cs typeface="Arial"/>
              </a:rPr>
              <a:t>If FileExists("C:\example.txt") Then
    </a:t>
            </a:r>
            <a:r>
              <a:rPr lang="en-US" sz="1400" dirty="0" err="1">
                <a:latin typeface="Arial"/>
                <a:cs typeface="Arial"/>
              </a:rPr>
              <a:t>MsgBox</a:t>
            </a:r>
            <a:r>
              <a:rPr lang="en-US" sz="1400" dirty="0">
                <a:latin typeface="Arial"/>
                <a:cs typeface="Arial"/>
              </a:rPr>
              <a:t>(0, "File exists", "The file exists.")
Else
    </a:t>
            </a:r>
            <a:r>
              <a:rPr lang="en-US" sz="1400" dirty="0" err="1">
                <a:latin typeface="Arial"/>
                <a:cs typeface="Arial"/>
              </a:rPr>
              <a:t>MsgBox</a:t>
            </a:r>
            <a:r>
              <a:rPr lang="en-US" sz="1400" dirty="0">
                <a:latin typeface="Arial"/>
                <a:cs typeface="Arial"/>
              </a:rPr>
              <a:t>(0, "File not found", "The file does not exist.")
</a:t>
            </a:r>
            <a:r>
              <a:rPr lang="en-US" sz="1400" dirty="0" err="1">
                <a:latin typeface="Arial"/>
                <a:cs typeface="Arial"/>
              </a:rPr>
              <a:t>EndIf</a:t>
            </a:r>
            <a:endParaRPr lang="en-US" sz="1400" dirty="0">
              <a:latin typeface="Arial"/>
              <a:cs typeface="Arial"/>
            </a:endParaRPr>
          </a:p>
          <a:p>
            <a:r>
              <a:rPr lang="en-US" sz="1400" dirty="0">
                <a:latin typeface="Arial"/>
                <a:cs typeface="Arial"/>
              </a:rPr>
              <a:t>For $i = 1 To 5
    </a:t>
            </a:r>
            <a:r>
              <a:rPr lang="en-US" sz="1400" dirty="0" err="1">
                <a:latin typeface="Arial"/>
                <a:cs typeface="Arial"/>
              </a:rPr>
              <a:t>MsgBox</a:t>
            </a:r>
            <a:r>
              <a:rPr lang="en-US" sz="1400" dirty="0">
                <a:latin typeface="Arial"/>
                <a:cs typeface="Arial"/>
              </a:rPr>
              <a:t>(0, "Count", "This is message number " &amp; $</a:t>
            </a:r>
            <a:r>
              <a:rPr lang="en-US" sz="1400" dirty="0" err="1">
                <a:latin typeface="Arial"/>
                <a:cs typeface="Arial"/>
              </a:rPr>
              <a:t>i</a:t>
            </a:r>
            <a:r>
              <a:rPr lang="en-US" sz="1400" dirty="0">
                <a:latin typeface="Arial"/>
                <a:cs typeface="Arial"/>
              </a:rPr>
              <a:t>)
Next</a:t>
            </a:r>
          </a:p>
        </p:txBody>
      </p:sp>
    </p:spTree>
    <p:extLst>
      <p:ext uri="{BB962C8B-B14F-4D97-AF65-F5344CB8AC3E}">
        <p14:creationId xmlns:p14="http://schemas.microsoft.com/office/powerpoint/2010/main" val="3326718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1ACBE00-0221-433D-8EA5-D9D7B45F3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FB0C39A-F8CA-4A79-AFFC-E9780FB199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Chain swing carnival ride">
            <a:extLst>
              <a:ext uri="{FF2B5EF4-FFF2-40B4-BE49-F238E27FC236}">
                <a16:creationId xmlns:a16="http://schemas.microsoft.com/office/drawing/2014/main" id="{0796F11E-CFEB-8925-EFFC-4247EE2F4D1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r="-2" b="15664"/>
          <a:stretch/>
        </p:blipFill>
        <p:spPr>
          <a:xfrm>
            <a:off x="20" y="-2"/>
            <a:ext cx="1219198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9591D57-6779-DAE6-D5DA-1EEB06331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7200">
                <a:latin typeface="Arial"/>
                <a:cs typeface="Arial"/>
              </a:rPr>
              <a:t>RIDE</a:t>
            </a:r>
          </a:p>
        </p:txBody>
      </p:sp>
    </p:spTree>
    <p:extLst>
      <p:ext uri="{BB962C8B-B14F-4D97-AF65-F5344CB8AC3E}">
        <p14:creationId xmlns:p14="http://schemas.microsoft.com/office/powerpoint/2010/main" val="20352850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A2983F-D55E-EC8B-D021-0779683EA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RIDE (Robot Framework IDE)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A866CC-7F17-17B7-ED46-B663850880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err="1">
                <a:latin typeface="Arial"/>
                <a:cs typeface="Arial"/>
              </a:rPr>
              <a:t>Một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môi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trường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phát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triển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tích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hợp</a:t>
            </a:r>
            <a:r>
              <a:rPr lang="en-US" dirty="0">
                <a:latin typeface="Arial"/>
                <a:cs typeface="Arial"/>
              </a:rPr>
              <a:t> (IDE) </a:t>
            </a:r>
            <a:r>
              <a:rPr lang="en-US" dirty="0" err="1">
                <a:latin typeface="Arial"/>
                <a:cs typeface="Arial"/>
              </a:rPr>
              <a:t>dành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cho</a:t>
            </a:r>
            <a:r>
              <a:rPr lang="en-US" dirty="0">
                <a:latin typeface="Arial"/>
                <a:cs typeface="Arial"/>
              </a:rPr>
              <a:t> Robot Framework, </a:t>
            </a:r>
            <a:r>
              <a:rPr lang="en-US" dirty="0" err="1">
                <a:latin typeface="Arial"/>
                <a:cs typeface="Arial"/>
              </a:rPr>
              <a:t>một</a:t>
            </a:r>
            <a:r>
              <a:rPr lang="en-US" dirty="0">
                <a:latin typeface="Arial"/>
                <a:cs typeface="Arial"/>
              </a:rPr>
              <a:t> framework </a:t>
            </a:r>
            <a:r>
              <a:rPr lang="en-US" dirty="0" err="1">
                <a:latin typeface="Arial"/>
                <a:cs typeface="Arial"/>
              </a:rPr>
              <a:t>mã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nguồn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mở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được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sử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dụng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để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tự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động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hóa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kiểm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thử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phần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mềm</a:t>
            </a:r>
            <a:r>
              <a:rPr lang="en-US" dirty="0">
                <a:latin typeface="Arial"/>
                <a:cs typeface="Arial"/>
              </a:rPr>
              <a:t>.</a:t>
            </a:r>
          </a:p>
          <a:p>
            <a:r>
              <a:rPr lang="en-US" dirty="0">
                <a:latin typeface="Arial"/>
                <a:cs typeface="Arial"/>
              </a:rPr>
              <a:t>RIDE </a:t>
            </a:r>
            <a:r>
              <a:rPr lang="en-US" dirty="0" err="1">
                <a:latin typeface="Arial"/>
                <a:cs typeface="Arial"/>
              </a:rPr>
              <a:t>cung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cấp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giao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diện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đồ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họa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giúp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người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dùng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dễ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dàng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tạo</a:t>
            </a:r>
            <a:r>
              <a:rPr lang="en-US" dirty="0">
                <a:latin typeface="Arial"/>
                <a:cs typeface="Arial"/>
              </a:rPr>
              <a:t>, </a:t>
            </a:r>
            <a:r>
              <a:rPr lang="en-US" dirty="0" err="1">
                <a:latin typeface="Arial"/>
                <a:cs typeface="Arial"/>
              </a:rPr>
              <a:t>chỉnh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sửa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và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quản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lý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các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kịch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bản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kiểm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thử</a:t>
            </a:r>
            <a:r>
              <a:rPr lang="en-US" dirty="0">
                <a:latin typeface="Arial"/>
                <a:cs typeface="Arial"/>
              </a:rPr>
              <a:t>.</a:t>
            </a:r>
          </a:p>
          <a:p>
            <a:r>
              <a:rPr lang="en-US" dirty="0">
                <a:latin typeface="Arial"/>
                <a:cs typeface="Arial"/>
              </a:rPr>
              <a:t>Hướng dẫn cài đặt: </a:t>
            </a:r>
            <a:r>
              <a:rPr lang="en-US" dirty="0" err="1">
                <a:latin typeface="Arial"/>
                <a:cs typeface="Arial"/>
              </a:rPr>
              <a:t>xem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trong</a:t>
            </a:r>
            <a:r>
              <a:rPr lang="en-US" dirty="0">
                <a:latin typeface="Arial"/>
                <a:cs typeface="Arial"/>
              </a:rPr>
              <a:t> README.md</a:t>
            </a:r>
          </a:p>
        </p:txBody>
      </p:sp>
    </p:spTree>
    <p:extLst>
      <p:ext uri="{BB962C8B-B14F-4D97-AF65-F5344CB8AC3E}">
        <p14:creationId xmlns:p14="http://schemas.microsoft.com/office/powerpoint/2010/main" val="21984533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5D5E0904-721C-4D68-9EB8-1C9752E329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473FD6-C940-8FE7-7327-DCB4704EF5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0438" y="758952"/>
            <a:ext cx="2853005" cy="4041648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6000">
                <a:latin typeface="Arial"/>
                <a:cs typeface="Arial"/>
              </a:rPr>
              <a:t>Giao diện</a:t>
            </a:r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B222096-057C-8126-B532-B555379821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183" y="1629638"/>
            <a:ext cx="6616823" cy="358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024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75470D1-A9BC-450A-94B8-E09E222C0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7B6C8D7-0EB7-4F01-BC86-9C07A9255A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193473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Schoolbook" panose="02040604050505020304"/>
              <a:ea typeface="+mn-ea"/>
              <a:cs typeface="+mn-cs"/>
            </a:endParaRPr>
          </a:p>
        </p:txBody>
      </p:sp>
      <p:pic>
        <p:nvPicPr>
          <p:cNvPr id="4" name="Picture 3" descr="Target with various rings of accuracy">
            <a:extLst>
              <a:ext uri="{FF2B5EF4-FFF2-40B4-BE49-F238E27FC236}">
                <a16:creationId xmlns:a16="http://schemas.microsoft.com/office/drawing/2014/main" id="{A4CDF7AD-B63E-FF09-539D-A31C2EC3E52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1351" r="-3" b="-3"/>
          <a:stretch/>
        </p:blipFill>
        <p:spPr>
          <a:xfrm>
            <a:off x="3200170" y="10"/>
            <a:ext cx="8092670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8DDB9CF-8DB8-4CBE-ACC0-683555BD9D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0170" y="0"/>
            <a:ext cx="8092670" cy="6858000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Schoolbook" panose="020406040505050203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32D52E-59EE-B20A-473C-26A18656D9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228600"/>
            <a:ext cx="5452533" cy="639056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4000">
                <a:solidFill>
                  <a:srgbClr val="FFFFFF"/>
                </a:solidFill>
                <a:latin typeface="Arial"/>
                <a:cs typeface="Arial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701802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758EC8D-68D1-4138-B719-BE00C78AD1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4" y="0"/>
            <a:ext cx="1220724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14579E4-5B5F-42C9-B08F-A904C81B14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" y="-2811"/>
            <a:ext cx="255682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1B01C0-1B42-F9A6-1F2F-B372DFFA60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1322904" y="2514944"/>
            <a:ext cx="5054601" cy="1955108"/>
          </a:xfrm>
        </p:spPr>
        <p:txBody>
          <a:bodyPr anchor="b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  <a:latin typeface="Arial"/>
                <a:cs typeface="Arial"/>
              </a:rPr>
              <a:t>Home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CA2DBF-5B27-DA90-8093-54DDACBBCE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02654" y="965199"/>
            <a:ext cx="6670520" cy="5207002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dirty="0" err="1">
                <a:latin typeface="Arial"/>
                <a:cs typeface="Arial"/>
              </a:rPr>
              <a:t>Ứng</a:t>
            </a:r>
            <a:r>
              <a:rPr lang="en-US" sz="2400" dirty="0">
                <a:latin typeface="Arial"/>
                <a:cs typeface="Arial"/>
              </a:rPr>
              <a:t> </a:t>
            </a:r>
            <a:r>
              <a:rPr lang="en-US" sz="2400" dirty="0" err="1">
                <a:latin typeface="Arial"/>
                <a:cs typeface="Arial"/>
              </a:rPr>
              <a:t>dụng</a:t>
            </a:r>
            <a:r>
              <a:rPr lang="en-US" sz="2400" dirty="0">
                <a:latin typeface="Arial"/>
                <a:cs typeface="Arial"/>
              </a:rPr>
              <a:t> Blackbox Automation Test </a:t>
            </a:r>
            <a:r>
              <a:rPr lang="en-US" sz="2400" dirty="0" err="1">
                <a:latin typeface="Arial"/>
                <a:cs typeface="Arial"/>
              </a:rPr>
              <a:t>vào</a:t>
            </a:r>
            <a:r>
              <a:rPr lang="en-US" sz="2400" dirty="0">
                <a:latin typeface="Arial"/>
                <a:cs typeface="Arial"/>
              </a:rPr>
              <a:t> </a:t>
            </a:r>
            <a:r>
              <a:rPr lang="en-US" sz="2400" dirty="0" err="1">
                <a:latin typeface="Arial"/>
                <a:cs typeface="Arial"/>
              </a:rPr>
              <a:t>chính</a:t>
            </a:r>
            <a:r>
              <a:rPr lang="en-US" sz="2400" dirty="0">
                <a:latin typeface="Arial"/>
                <a:cs typeface="Arial"/>
              </a:rPr>
              <a:t> </a:t>
            </a:r>
            <a:r>
              <a:rPr lang="en-US" sz="2400" dirty="0" err="1">
                <a:latin typeface="Arial"/>
                <a:cs typeface="Arial"/>
              </a:rPr>
              <a:t>dự</a:t>
            </a:r>
            <a:r>
              <a:rPr lang="en-US" sz="2400" dirty="0">
                <a:latin typeface="Arial"/>
                <a:cs typeface="Arial"/>
              </a:rPr>
              <a:t> </a:t>
            </a:r>
            <a:r>
              <a:rPr lang="en-US" sz="2400" dirty="0" err="1">
                <a:latin typeface="Arial"/>
                <a:cs typeface="Arial"/>
              </a:rPr>
              <a:t>án</a:t>
            </a:r>
            <a:r>
              <a:rPr lang="en-US" sz="2400" dirty="0">
                <a:latin typeface="Arial"/>
                <a:cs typeface="Arial"/>
              </a:rPr>
              <a:t> </a:t>
            </a:r>
            <a:r>
              <a:rPr lang="en-US" sz="2400" dirty="0" err="1">
                <a:latin typeface="Arial"/>
                <a:cs typeface="Arial"/>
              </a:rPr>
              <a:t>bạn</a:t>
            </a:r>
            <a:r>
              <a:rPr lang="en-US" sz="2400" dirty="0">
                <a:latin typeface="Arial"/>
                <a:cs typeface="Arial"/>
              </a:rPr>
              <a:t> </a:t>
            </a:r>
            <a:r>
              <a:rPr lang="en-US" sz="2400" dirty="0" err="1">
                <a:latin typeface="Arial"/>
                <a:cs typeface="Arial"/>
              </a:rPr>
              <a:t>đang</a:t>
            </a:r>
            <a:r>
              <a:rPr lang="en-US" sz="2400" dirty="0">
                <a:latin typeface="Arial"/>
                <a:cs typeface="Arial"/>
              </a:rPr>
              <a:t> </a:t>
            </a:r>
            <a:r>
              <a:rPr lang="en-US" sz="2400" dirty="0" err="1">
                <a:latin typeface="Arial"/>
                <a:cs typeface="Arial"/>
              </a:rPr>
              <a:t>làm</a:t>
            </a:r>
            <a:r>
              <a:rPr lang="en-US" sz="2400" dirty="0">
                <a:latin typeface="Arial"/>
                <a:cs typeface="Arial"/>
              </a:rPr>
              <a:t> </a:t>
            </a:r>
            <a:r>
              <a:rPr lang="en-US" sz="2400" dirty="0" err="1">
                <a:latin typeface="Arial"/>
                <a:cs typeface="Arial"/>
              </a:rPr>
              <a:t>việc</a:t>
            </a:r>
            <a:r>
              <a:rPr lang="en-US" sz="2400" dirty="0">
                <a:latin typeface="Arial"/>
                <a:cs typeface="Arial"/>
              </a:rPr>
              <a:t>, </a:t>
            </a:r>
            <a:r>
              <a:rPr lang="en-US" sz="2400" dirty="0" err="1">
                <a:latin typeface="Arial"/>
                <a:cs typeface="Arial"/>
              </a:rPr>
              <a:t>viết</a:t>
            </a:r>
            <a:r>
              <a:rPr lang="en-US" sz="2400" dirty="0">
                <a:latin typeface="Arial"/>
                <a:cs typeface="Arial"/>
              </a:rPr>
              <a:t> 1 </a:t>
            </a:r>
            <a:r>
              <a:rPr lang="en-US" sz="2400" dirty="0" err="1">
                <a:latin typeface="Arial"/>
                <a:cs typeface="Arial"/>
              </a:rPr>
              <a:t>bộ</a:t>
            </a:r>
            <a:r>
              <a:rPr lang="en-US" sz="2400" dirty="0">
                <a:latin typeface="Arial"/>
                <a:cs typeface="Arial"/>
              </a:rPr>
              <a:t> test case </a:t>
            </a:r>
            <a:r>
              <a:rPr lang="en-US" sz="2400" dirty="0" err="1">
                <a:latin typeface="Arial"/>
                <a:cs typeface="Arial"/>
              </a:rPr>
              <a:t>đơn</a:t>
            </a:r>
            <a:r>
              <a:rPr lang="en-US" sz="2400" dirty="0">
                <a:latin typeface="Arial"/>
                <a:cs typeface="Arial"/>
              </a:rPr>
              <a:t> </a:t>
            </a:r>
            <a:r>
              <a:rPr lang="en-US" sz="2400" dirty="0" err="1">
                <a:latin typeface="Arial"/>
                <a:cs typeface="Arial"/>
              </a:rPr>
              <a:t>giản</a:t>
            </a:r>
            <a:r>
              <a:rPr lang="en-US" sz="2400" dirty="0">
                <a:latin typeface="Arial"/>
                <a:cs typeface="Arial"/>
              </a:rPr>
              <a:t> </a:t>
            </a:r>
            <a:r>
              <a:rPr lang="en-US" sz="2400" dirty="0" err="1">
                <a:latin typeface="Arial"/>
                <a:cs typeface="Arial"/>
              </a:rPr>
              <a:t>cho</a:t>
            </a:r>
            <a:r>
              <a:rPr lang="en-US" sz="2400" dirty="0">
                <a:latin typeface="Arial"/>
                <a:cs typeface="Arial"/>
              </a:rPr>
              <a:t> </a:t>
            </a:r>
            <a:r>
              <a:rPr lang="en-US" sz="2400" dirty="0" err="1">
                <a:latin typeface="Arial"/>
                <a:cs typeface="Arial"/>
              </a:rPr>
              <a:t>một</a:t>
            </a:r>
            <a:r>
              <a:rPr lang="en-US" sz="2400" dirty="0">
                <a:latin typeface="Arial"/>
                <a:cs typeface="Arial"/>
              </a:rPr>
              <a:t> </a:t>
            </a:r>
            <a:r>
              <a:rPr lang="en-US" sz="2400" dirty="0" err="1">
                <a:latin typeface="Arial"/>
                <a:cs typeface="Arial"/>
              </a:rPr>
              <a:t>chức</a:t>
            </a:r>
            <a:r>
              <a:rPr lang="en-US" sz="2400" dirty="0">
                <a:latin typeface="Arial"/>
                <a:cs typeface="Arial"/>
              </a:rPr>
              <a:t> </a:t>
            </a:r>
            <a:r>
              <a:rPr lang="en-US" sz="2400" dirty="0" err="1">
                <a:latin typeface="Arial"/>
                <a:cs typeface="Arial"/>
              </a:rPr>
              <a:t>năng</a:t>
            </a:r>
            <a:r>
              <a:rPr lang="en-US" sz="2400" dirty="0">
                <a:latin typeface="Arial"/>
                <a:cs typeface="Arial"/>
              </a:rPr>
              <a:t> </a:t>
            </a:r>
            <a:r>
              <a:rPr lang="en-US" sz="2400" dirty="0" err="1">
                <a:latin typeface="Arial"/>
                <a:cs typeface="Arial"/>
              </a:rPr>
              <a:t>bất</a:t>
            </a:r>
            <a:r>
              <a:rPr lang="en-US" sz="2400" dirty="0">
                <a:latin typeface="Arial"/>
                <a:cs typeface="Arial"/>
              </a:rPr>
              <a:t> </a:t>
            </a:r>
            <a:r>
              <a:rPr lang="en-US" sz="2400" dirty="0" err="1">
                <a:latin typeface="Arial"/>
                <a:cs typeface="Arial"/>
              </a:rPr>
              <a:t>kỳ</a:t>
            </a:r>
            <a:r>
              <a:rPr lang="en-US" sz="2400" dirty="0">
                <a:latin typeface="Arial"/>
                <a:cs typeface="Arial"/>
              </a:rPr>
              <a:t>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41BF6CF-E1B8-4EE2-9AE1-86A58DAFD7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47519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2" grpId="0"/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1ACBE00-0221-433D-8EA5-D9D7B45F3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FB0C39A-F8CA-4A79-AFFC-E9780FB199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13411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Question mark against red wall">
            <a:extLst>
              <a:ext uri="{FF2B5EF4-FFF2-40B4-BE49-F238E27FC236}">
                <a16:creationId xmlns:a16="http://schemas.microsoft.com/office/drawing/2014/main" id="{D7EC8204-1719-5D84-E83B-08937ECDB2D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rcRect l="35" r="8" b="8"/>
          <a:stretch/>
        </p:blipFill>
        <p:spPr>
          <a:xfrm>
            <a:off x="20" y="-2"/>
            <a:ext cx="1134108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458D3CD-3E61-D18C-8823-7F6C38130D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3963173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7200">
                <a:latin typeface="Arial"/>
                <a:cs typeface="Arial"/>
              </a:rPr>
              <a:t>Q&amp;A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48C6639-F651-4D15-A695-E9D03BB2AE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51" y="0"/>
            <a:ext cx="457200" cy="6858000"/>
          </a:xfrm>
          <a:prstGeom prst="rect">
            <a:avLst/>
          </a:prstGeom>
          <a:solidFill>
            <a:srgbClr val="30303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6294877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75470D1-A9BC-450A-94B8-E09E222C0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942E14E0-E6CB-444C-97C0-D67DA9F4D0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29284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Schoolbook" panose="02040604050505020304"/>
              <a:ea typeface="+mn-ea"/>
              <a:cs typeface="+mn-cs"/>
            </a:endParaRPr>
          </a:p>
        </p:txBody>
      </p:sp>
      <p:pic>
        <p:nvPicPr>
          <p:cNvPr id="17" name="Picture 16" descr="Pies on a table">
            <a:extLst>
              <a:ext uri="{FF2B5EF4-FFF2-40B4-BE49-F238E27FC236}">
                <a16:creationId xmlns:a16="http://schemas.microsoft.com/office/drawing/2014/main" id="{6424CDC6-F501-21AD-053F-45C4DF88DAE5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</a:blip>
          <a:srcRect t="1002" r="-1" b="-1"/>
          <a:stretch/>
        </p:blipFill>
        <p:spPr>
          <a:xfrm>
            <a:off x="899160" y="1"/>
            <a:ext cx="10393680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37D29E2-7609-4210-93A1-BFB7944C0F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9160" y="0"/>
            <a:ext cx="10393680" cy="6858000"/>
          </a:xfrm>
          <a:prstGeom prst="rect">
            <a:avLst/>
          </a:prstGeom>
          <a:solidFill>
            <a:schemeClr val="accent2">
              <a:lumMod val="50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Schoolbook" panose="020406040505050203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5FFAF9-0E43-5642-4CB0-457EDC4201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723331"/>
            <a:ext cx="9418320" cy="3875965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5000"/>
              </a:lnSpc>
            </a:pPr>
            <a:r>
              <a:rPr lang="en-US">
                <a:solidFill>
                  <a:srgbClr val="FFFFFF"/>
                </a:solidFill>
                <a:latin typeface="Arial"/>
                <a:cs typeface="Arial"/>
              </a:rPr>
              <a:t>Thanks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63B6ECA-5FD8-454D-ABC3-C4ACC15AF9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99160" cy="685800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Schoolbook" panose="02040604050505020304"/>
              <a:ea typeface="+mn-ea"/>
              <a:cs typeface="+mn-cs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887B8F6-F933-4DC0-BBB7-EE99DB8AA4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129873" y="5359400"/>
            <a:ext cx="2550319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4359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2" grpId="0" animBg="1"/>
      <p:bldP spid="2" grpId="0"/>
      <p:bldP spid="1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AEDB7-D7CA-6BA0-0419-06A3DC2E9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Windows Application Automation Test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6FA286-D3CC-2A43-454C-82A1B01A0F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en-US" dirty="0" err="1">
                <a:latin typeface="Arial"/>
                <a:cs typeface="Arial"/>
              </a:rPr>
              <a:t>Là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là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quá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trình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sử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dụng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các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công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cụ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và</a:t>
            </a:r>
            <a:r>
              <a:rPr lang="en-US" dirty="0">
                <a:latin typeface="Arial"/>
                <a:cs typeface="Arial"/>
              </a:rPr>
              <a:t> framework </a:t>
            </a:r>
            <a:r>
              <a:rPr lang="en-US" dirty="0" err="1">
                <a:latin typeface="Arial"/>
                <a:cs typeface="Arial"/>
              </a:rPr>
              <a:t>để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tự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động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hóa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việc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kiểm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thử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các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ứng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dụng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chạy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trên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hệ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điều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hành</a:t>
            </a:r>
            <a:r>
              <a:rPr lang="en-US" dirty="0">
                <a:latin typeface="Arial"/>
                <a:cs typeface="Arial"/>
              </a:rPr>
              <a:t> Windows.</a:t>
            </a:r>
          </a:p>
          <a:p>
            <a:r>
              <a:rPr lang="en-US" err="1">
                <a:latin typeface="Arial"/>
                <a:cs typeface="Arial"/>
              </a:rPr>
              <a:t>Mục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tiêu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của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việc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này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là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nâng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cao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hiệu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suất</a:t>
            </a:r>
            <a:r>
              <a:rPr lang="en-US" dirty="0">
                <a:latin typeface="Arial"/>
                <a:cs typeface="Arial"/>
              </a:rPr>
              <a:t>, </a:t>
            </a:r>
            <a:r>
              <a:rPr lang="en-US" err="1">
                <a:latin typeface="Arial"/>
                <a:cs typeface="Arial"/>
              </a:rPr>
              <a:t>giảm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thiểu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thời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gian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và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lỗi</a:t>
            </a:r>
            <a:r>
              <a:rPr lang="en-US" dirty="0">
                <a:latin typeface="Arial"/>
                <a:cs typeface="Arial"/>
              </a:rPr>
              <a:t> so </a:t>
            </a:r>
            <a:r>
              <a:rPr lang="en-US" err="1">
                <a:latin typeface="Arial"/>
                <a:cs typeface="Arial"/>
              </a:rPr>
              <a:t>với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kiểm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thử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thủ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công</a:t>
            </a:r>
            <a:r>
              <a:rPr lang="en-US" dirty="0">
                <a:latin typeface="Arial"/>
                <a:cs typeface="Arial"/>
              </a:rPr>
              <a:t> (Manual Test).</a:t>
            </a:r>
          </a:p>
          <a:p>
            <a:pPr lvl="1">
              <a:buFont typeface="Courier New" pitchFamily="34" charset="0"/>
              <a:buChar char="o"/>
            </a:pPr>
            <a:r>
              <a:rPr lang="en-US" dirty="0" err="1">
                <a:latin typeface="Arial"/>
                <a:cs typeface="Arial"/>
              </a:rPr>
              <a:t>Tiết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kiệm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thời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gian</a:t>
            </a:r>
            <a:r>
              <a:rPr lang="en-US" dirty="0">
                <a:latin typeface="Arial"/>
                <a:cs typeface="Arial"/>
              </a:rPr>
              <a:t>: </a:t>
            </a:r>
            <a:r>
              <a:rPr lang="en-US" dirty="0" err="1">
                <a:latin typeface="Arial"/>
                <a:cs typeface="Arial"/>
              </a:rPr>
              <a:t>Tự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động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hóa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giúp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giảm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thiểu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thời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gian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kiểm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thử</a:t>
            </a:r>
            <a:r>
              <a:rPr lang="en-US" dirty="0">
                <a:latin typeface="Arial"/>
                <a:cs typeface="Arial"/>
              </a:rPr>
              <a:t> so </a:t>
            </a:r>
            <a:r>
              <a:rPr lang="en-US" dirty="0" err="1">
                <a:latin typeface="Arial"/>
                <a:cs typeface="Arial"/>
              </a:rPr>
              <a:t>với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kiểm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thử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thủ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công</a:t>
            </a:r>
            <a:r>
              <a:rPr lang="en-US" dirty="0">
                <a:latin typeface="Arial"/>
                <a:cs typeface="Arial"/>
              </a:rPr>
              <a:t>, </a:t>
            </a:r>
            <a:r>
              <a:rPr lang="en-US" dirty="0" err="1">
                <a:latin typeface="Arial"/>
                <a:cs typeface="Arial"/>
              </a:rPr>
              <a:t>đặc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biệt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là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khi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cần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kiểm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thử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lặp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đi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lặp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lại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nhiều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lần</a:t>
            </a:r>
            <a:r>
              <a:rPr lang="en-US" dirty="0">
                <a:latin typeface="Arial"/>
                <a:cs typeface="Arial"/>
              </a:rPr>
              <a:t>.</a:t>
            </a:r>
          </a:p>
          <a:p>
            <a:pPr lvl="1">
              <a:buFont typeface="Courier New" pitchFamily="34" charset="0"/>
              <a:buChar char="o"/>
            </a:pPr>
            <a:r>
              <a:rPr lang="en-US" dirty="0" err="1">
                <a:latin typeface="Arial"/>
                <a:cs typeface="Arial"/>
              </a:rPr>
              <a:t>Độ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chính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xác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cao</a:t>
            </a:r>
            <a:r>
              <a:rPr lang="en-US" dirty="0">
                <a:latin typeface="Arial"/>
                <a:cs typeface="Arial"/>
              </a:rPr>
              <a:t>: </a:t>
            </a:r>
            <a:r>
              <a:rPr lang="en-US" dirty="0" err="1">
                <a:latin typeface="Arial"/>
                <a:cs typeface="Arial"/>
              </a:rPr>
              <a:t>Giảm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thiểu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lỗi</a:t>
            </a:r>
            <a:r>
              <a:rPr lang="en-US" dirty="0">
                <a:latin typeface="Arial"/>
                <a:cs typeface="Arial"/>
              </a:rPr>
              <a:t> do con </a:t>
            </a:r>
            <a:r>
              <a:rPr lang="en-US" dirty="0" err="1">
                <a:latin typeface="Arial"/>
                <a:cs typeface="Arial"/>
              </a:rPr>
              <a:t>người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gây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ra</a:t>
            </a:r>
            <a:r>
              <a:rPr lang="en-US" dirty="0">
                <a:latin typeface="Arial"/>
                <a:cs typeface="Arial"/>
              </a:rPr>
              <a:t>, </a:t>
            </a:r>
            <a:r>
              <a:rPr lang="en-US" dirty="0" err="1">
                <a:latin typeface="Arial"/>
                <a:cs typeface="Arial"/>
              </a:rPr>
              <a:t>đảm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bảo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các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bước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kiểm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thử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được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thực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hiện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chính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xác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và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nhất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quán</a:t>
            </a:r>
            <a:r>
              <a:rPr lang="en-US" dirty="0">
                <a:latin typeface="Arial"/>
                <a:cs typeface="Arial"/>
              </a:rPr>
              <a:t>.</a:t>
            </a:r>
          </a:p>
          <a:p>
            <a:pPr lvl="1">
              <a:buFont typeface="Courier New" pitchFamily="34" charset="0"/>
              <a:buChar char="o"/>
            </a:pPr>
            <a:r>
              <a:rPr lang="en-US" dirty="0" err="1">
                <a:latin typeface="Arial"/>
                <a:cs typeface="Arial"/>
              </a:rPr>
              <a:t>Khả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năng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tái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sử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dụng</a:t>
            </a:r>
            <a:r>
              <a:rPr lang="en-US" dirty="0">
                <a:latin typeface="Arial"/>
                <a:cs typeface="Arial"/>
              </a:rPr>
              <a:t>: Các </a:t>
            </a:r>
            <a:r>
              <a:rPr lang="en-US" dirty="0" err="1">
                <a:latin typeface="Arial"/>
                <a:cs typeface="Arial"/>
              </a:rPr>
              <a:t>kịch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bản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kiểm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thử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tự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động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có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thể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được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tái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sử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dụng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cho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nhiều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phiên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bản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khác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nhau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của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ứng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dụng</a:t>
            </a:r>
            <a:r>
              <a:rPr lang="en-US" dirty="0">
                <a:latin typeface="Arial"/>
                <a:cs typeface="Arial"/>
              </a:rPr>
              <a:t>, </a:t>
            </a:r>
            <a:r>
              <a:rPr lang="en-US" dirty="0" err="1">
                <a:latin typeface="Arial"/>
                <a:cs typeface="Arial"/>
              </a:rPr>
              <a:t>giúp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tiết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kiệm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công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sức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và</a:t>
            </a:r>
            <a:r>
              <a:rPr lang="en-US" dirty="0">
                <a:latin typeface="Arial"/>
                <a:cs typeface="Arial"/>
              </a:rPr>
              <a:t> chi </a:t>
            </a:r>
            <a:r>
              <a:rPr lang="en-US" dirty="0" err="1">
                <a:latin typeface="Arial"/>
                <a:cs typeface="Arial"/>
              </a:rPr>
              <a:t>phí</a:t>
            </a:r>
            <a:r>
              <a:rPr lang="en-US" dirty="0">
                <a:latin typeface="Arial"/>
                <a:cs typeface="Arial"/>
              </a:rPr>
              <a:t>.</a:t>
            </a:r>
          </a:p>
          <a:p>
            <a:pPr lvl="1">
              <a:buFont typeface="Courier New" pitchFamily="34" charset="0"/>
              <a:buChar char="o"/>
            </a:pPr>
            <a:r>
              <a:rPr lang="en-US" dirty="0">
                <a:latin typeface="Arial"/>
                <a:cs typeface="Arial"/>
              </a:rPr>
              <a:t>Báo </a:t>
            </a:r>
            <a:r>
              <a:rPr lang="en-US" dirty="0" err="1">
                <a:latin typeface="Arial"/>
                <a:cs typeface="Arial"/>
              </a:rPr>
              <a:t>cáo</a:t>
            </a:r>
            <a:r>
              <a:rPr lang="en-US" dirty="0">
                <a:latin typeface="Arial"/>
                <a:cs typeface="Arial"/>
              </a:rPr>
              <a:t> chi </a:t>
            </a:r>
            <a:r>
              <a:rPr lang="en-US" dirty="0" err="1">
                <a:latin typeface="Arial"/>
                <a:cs typeface="Arial"/>
              </a:rPr>
              <a:t>tiết</a:t>
            </a:r>
            <a:r>
              <a:rPr lang="en-US" dirty="0">
                <a:latin typeface="Arial"/>
                <a:cs typeface="Arial"/>
              </a:rPr>
              <a:t>: Cung </a:t>
            </a:r>
            <a:r>
              <a:rPr lang="en-US" dirty="0" err="1">
                <a:latin typeface="Arial"/>
                <a:cs typeface="Arial"/>
              </a:rPr>
              <a:t>cấp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các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báo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cáo</a:t>
            </a:r>
            <a:r>
              <a:rPr lang="en-US" dirty="0">
                <a:latin typeface="Arial"/>
                <a:cs typeface="Arial"/>
              </a:rPr>
              <a:t> chi </a:t>
            </a:r>
            <a:r>
              <a:rPr lang="en-US" dirty="0" err="1">
                <a:latin typeface="Arial"/>
                <a:cs typeface="Arial"/>
              </a:rPr>
              <a:t>tiết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về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kết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quả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kiểm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thử</a:t>
            </a:r>
            <a:r>
              <a:rPr lang="en-US" dirty="0">
                <a:latin typeface="Arial"/>
                <a:cs typeface="Arial"/>
              </a:rPr>
              <a:t>, </a:t>
            </a:r>
            <a:r>
              <a:rPr lang="en-US" dirty="0" err="1">
                <a:latin typeface="Arial"/>
                <a:cs typeface="Arial"/>
              </a:rPr>
              <a:t>giúp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dễ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dàng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theo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dõi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và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phân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tích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các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lỗi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phát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sinh</a:t>
            </a:r>
            <a:r>
              <a:rPr lang="en-US" dirty="0">
                <a:latin typeface="Arial"/>
                <a:cs typeface="Arial"/>
              </a:rPr>
              <a:t>.</a:t>
            </a:r>
          </a:p>
          <a:p>
            <a:pPr lvl="1">
              <a:buFont typeface="Courier New" pitchFamily="34" charset="0"/>
              <a:buChar char="o"/>
            </a:pPr>
            <a:r>
              <a:rPr lang="en-US" dirty="0">
                <a:latin typeface="Arial"/>
                <a:cs typeface="Arial"/>
              </a:rPr>
              <a:t>Hiệu </a:t>
            </a:r>
            <a:r>
              <a:rPr lang="en-US" dirty="0" err="1">
                <a:latin typeface="Arial"/>
                <a:cs typeface="Arial"/>
              </a:rPr>
              <a:t>suất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cao</a:t>
            </a:r>
            <a:r>
              <a:rPr lang="en-US" dirty="0">
                <a:latin typeface="Arial"/>
                <a:cs typeface="Arial"/>
              </a:rPr>
              <a:t>: </a:t>
            </a:r>
            <a:r>
              <a:rPr lang="en-US" dirty="0" err="1">
                <a:latin typeface="Arial"/>
                <a:cs typeface="Arial"/>
              </a:rPr>
              <a:t>Có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thể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thực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hiện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kiểm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thử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trên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nhiều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môi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trường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và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cấu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hình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khác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nhau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một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cách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nhanh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chóng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và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hiệu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quả</a:t>
            </a:r>
            <a:r>
              <a:rPr lang="en-US" dirty="0">
                <a:latin typeface="Arial"/>
                <a:cs typeface="Arial"/>
              </a:rPr>
              <a:t>.</a:t>
            </a:r>
          </a:p>
          <a:p>
            <a:pPr lvl="1">
              <a:buFont typeface="Courier New" pitchFamily="34" charset="0"/>
              <a:buChar char="o"/>
            </a:pPr>
            <a:r>
              <a:rPr lang="en-US" dirty="0" err="1">
                <a:latin typeface="Arial"/>
                <a:cs typeface="Arial"/>
              </a:rPr>
              <a:t>Tích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hợp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liên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tục</a:t>
            </a:r>
            <a:r>
              <a:rPr lang="en-US" dirty="0">
                <a:latin typeface="Arial"/>
                <a:cs typeface="Arial"/>
              </a:rPr>
              <a:t>: </a:t>
            </a:r>
            <a:r>
              <a:rPr lang="en-US" dirty="0" err="1">
                <a:latin typeface="Arial"/>
                <a:cs typeface="Arial"/>
              </a:rPr>
              <a:t>Dễ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dàng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tích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hợp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với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các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hệ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thống</a:t>
            </a:r>
            <a:r>
              <a:rPr lang="en-US" dirty="0">
                <a:latin typeface="Arial"/>
                <a:cs typeface="Arial"/>
              </a:rPr>
              <a:t> CI/CD (Continuous Integration/Continuous Deployment), </a:t>
            </a:r>
            <a:r>
              <a:rPr lang="en-US" dirty="0" err="1">
                <a:latin typeface="Arial"/>
                <a:cs typeface="Arial"/>
              </a:rPr>
              <a:t>giúp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tự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động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hóa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toàn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bộ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quy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trình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phát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triển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và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kiểm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thử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phần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mềm</a:t>
            </a:r>
            <a:r>
              <a:rPr lang="en-US" dirty="0">
                <a:latin typeface="Arial"/>
                <a:cs typeface="Arial"/>
              </a:rPr>
              <a:t>.</a:t>
            </a:r>
          </a:p>
          <a:p>
            <a:pPr lvl="1">
              <a:buFont typeface="Courier New" pitchFamily="34" charset="0"/>
              <a:buChar char="o"/>
            </a:pPr>
            <a:endParaRPr lang="en-US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75224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76769-0AD3-C9B2-17A4-F6A7897CD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Blackbox Automation Test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4F679-DCE9-5D57-C143-EF9B762493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latin typeface="Arial"/>
                <a:cs typeface="Arial"/>
              </a:rPr>
              <a:t>Blackbox Automation Test </a:t>
            </a:r>
            <a:r>
              <a:rPr lang="en-US" dirty="0" err="1">
                <a:latin typeface="Arial"/>
                <a:cs typeface="Arial"/>
              </a:rPr>
              <a:t>là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một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phương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pháp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kiểm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thử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phần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mềm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mà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người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kiểm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thử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không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cần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biết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về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cấu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trúc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nội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bộ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hoặc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mã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nguồn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của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ứng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dụng</a:t>
            </a:r>
            <a:r>
              <a:rPr lang="en-US" dirty="0">
                <a:latin typeface="Arial"/>
                <a:cs typeface="Arial"/>
              </a:rPr>
              <a:t>.</a:t>
            </a:r>
          </a:p>
          <a:p>
            <a:r>
              <a:rPr lang="en-US" dirty="0">
                <a:latin typeface="Arial"/>
                <a:cs typeface="Arial"/>
              </a:rPr>
              <a:t>Thay </a:t>
            </a:r>
            <a:r>
              <a:rPr lang="en-US" dirty="0" err="1">
                <a:latin typeface="Arial"/>
                <a:cs typeface="Arial"/>
              </a:rPr>
              <a:t>vào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đó</a:t>
            </a:r>
            <a:r>
              <a:rPr lang="en-US" dirty="0">
                <a:latin typeface="Arial"/>
                <a:cs typeface="Arial"/>
              </a:rPr>
              <a:t>, </a:t>
            </a:r>
            <a:r>
              <a:rPr lang="en-US" dirty="0" err="1">
                <a:latin typeface="Arial"/>
                <a:cs typeface="Arial"/>
              </a:rPr>
              <a:t>họ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tập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trung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vào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việc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kiểm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tra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các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chức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năng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của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ứng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dụng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dựa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trên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các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yêu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cầu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và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đặc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tả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kỹ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thuật</a:t>
            </a:r>
            <a:r>
              <a:rPr lang="en-US" dirty="0">
                <a:latin typeface="Arial"/>
                <a:cs typeface="Arial"/>
              </a:rPr>
              <a:t>.</a:t>
            </a:r>
          </a:p>
          <a:p>
            <a:pPr lvl="1">
              <a:buFont typeface="Courier New" pitchFamily="34" charset="0"/>
              <a:buChar char="o"/>
            </a:pPr>
            <a:r>
              <a:rPr lang="en-US" spc="10" dirty="0" err="1">
                <a:solidFill>
                  <a:srgbClr val="000000"/>
                </a:solidFill>
                <a:latin typeface="Arial"/>
                <a:cs typeface="Arial"/>
              </a:rPr>
              <a:t>Không</a:t>
            </a:r>
            <a:r>
              <a:rPr lang="en-US" spc="1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spc="10" dirty="0" err="1">
                <a:solidFill>
                  <a:srgbClr val="000000"/>
                </a:solidFill>
                <a:latin typeface="Arial"/>
                <a:cs typeface="Arial"/>
              </a:rPr>
              <a:t>cần</a:t>
            </a:r>
            <a:r>
              <a:rPr lang="en-US" spc="1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spc="10" dirty="0" err="1">
                <a:solidFill>
                  <a:srgbClr val="000000"/>
                </a:solidFill>
                <a:latin typeface="Arial"/>
                <a:cs typeface="Arial"/>
              </a:rPr>
              <a:t>kiến</a:t>
            </a:r>
            <a:r>
              <a:rPr lang="en-US" spc="1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spc="10" dirty="0" err="1">
                <a:solidFill>
                  <a:srgbClr val="000000"/>
                </a:solidFill>
                <a:latin typeface="Arial"/>
                <a:cs typeface="Arial"/>
              </a:rPr>
              <a:t>thức</a:t>
            </a:r>
            <a:r>
              <a:rPr lang="en-US" spc="1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spc="10" dirty="0" err="1">
                <a:solidFill>
                  <a:srgbClr val="000000"/>
                </a:solidFill>
                <a:latin typeface="Arial"/>
                <a:cs typeface="Arial"/>
              </a:rPr>
              <a:t>về</a:t>
            </a:r>
            <a:r>
              <a:rPr lang="en-US" spc="1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spc="10" dirty="0" err="1">
                <a:solidFill>
                  <a:srgbClr val="000000"/>
                </a:solidFill>
                <a:latin typeface="Arial"/>
                <a:cs typeface="Arial"/>
              </a:rPr>
              <a:t>mã</a:t>
            </a:r>
            <a:r>
              <a:rPr lang="en-US" spc="1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spc="10" dirty="0" err="1">
                <a:solidFill>
                  <a:srgbClr val="000000"/>
                </a:solidFill>
                <a:latin typeface="Arial"/>
                <a:cs typeface="Arial"/>
              </a:rPr>
              <a:t>nguồn</a:t>
            </a:r>
            <a:r>
              <a:rPr lang="en-US" spc="10" dirty="0">
                <a:solidFill>
                  <a:srgbClr val="000000"/>
                </a:solidFill>
                <a:latin typeface="Arial"/>
                <a:cs typeface="Arial"/>
              </a:rPr>
              <a:t>: </a:t>
            </a:r>
            <a:r>
              <a:rPr lang="en-US" spc="10" dirty="0" err="1">
                <a:solidFill>
                  <a:srgbClr val="000000"/>
                </a:solidFill>
                <a:latin typeface="Arial"/>
                <a:cs typeface="Arial"/>
              </a:rPr>
              <a:t>Người</a:t>
            </a:r>
            <a:r>
              <a:rPr lang="en-US" spc="1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spc="10" dirty="0" err="1">
                <a:solidFill>
                  <a:srgbClr val="000000"/>
                </a:solidFill>
                <a:latin typeface="Arial"/>
                <a:cs typeface="Arial"/>
              </a:rPr>
              <a:t>kiểm</a:t>
            </a:r>
            <a:r>
              <a:rPr lang="en-US" spc="1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spc="10" dirty="0" err="1">
                <a:solidFill>
                  <a:srgbClr val="000000"/>
                </a:solidFill>
                <a:latin typeface="Arial"/>
                <a:cs typeface="Arial"/>
              </a:rPr>
              <a:t>thử</a:t>
            </a:r>
            <a:r>
              <a:rPr lang="en-US" spc="1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spc="10" dirty="0" err="1">
                <a:solidFill>
                  <a:srgbClr val="000000"/>
                </a:solidFill>
                <a:latin typeface="Arial"/>
                <a:cs typeface="Arial"/>
              </a:rPr>
              <a:t>không</a:t>
            </a:r>
            <a:r>
              <a:rPr lang="en-US" spc="1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spc="10" dirty="0" err="1">
                <a:solidFill>
                  <a:srgbClr val="000000"/>
                </a:solidFill>
                <a:latin typeface="Arial"/>
                <a:cs typeface="Arial"/>
              </a:rPr>
              <a:t>cần</a:t>
            </a:r>
            <a:r>
              <a:rPr lang="en-US" spc="1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spc="10" dirty="0" err="1">
                <a:solidFill>
                  <a:srgbClr val="000000"/>
                </a:solidFill>
                <a:latin typeface="Arial"/>
                <a:cs typeface="Arial"/>
              </a:rPr>
              <a:t>biết</a:t>
            </a:r>
            <a:r>
              <a:rPr lang="en-US" spc="1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spc="10" dirty="0" err="1">
                <a:solidFill>
                  <a:srgbClr val="000000"/>
                </a:solidFill>
                <a:latin typeface="Arial"/>
                <a:cs typeface="Arial"/>
              </a:rPr>
              <a:t>về</a:t>
            </a:r>
            <a:r>
              <a:rPr lang="en-US" spc="1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spc="10" dirty="0" err="1">
                <a:solidFill>
                  <a:srgbClr val="000000"/>
                </a:solidFill>
                <a:latin typeface="Arial"/>
                <a:cs typeface="Arial"/>
              </a:rPr>
              <a:t>mã</a:t>
            </a:r>
            <a:r>
              <a:rPr lang="en-US" spc="1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spc="10" dirty="0" err="1">
                <a:solidFill>
                  <a:srgbClr val="000000"/>
                </a:solidFill>
                <a:latin typeface="Arial"/>
                <a:cs typeface="Arial"/>
              </a:rPr>
              <a:t>nguồn</a:t>
            </a:r>
            <a:r>
              <a:rPr lang="en-US" spc="1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spc="10" dirty="0" err="1">
                <a:solidFill>
                  <a:srgbClr val="000000"/>
                </a:solidFill>
                <a:latin typeface="Arial"/>
                <a:cs typeface="Arial"/>
              </a:rPr>
              <a:t>hoặc</a:t>
            </a:r>
            <a:r>
              <a:rPr lang="en-US" spc="1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spc="10" dirty="0" err="1">
                <a:solidFill>
                  <a:srgbClr val="000000"/>
                </a:solidFill>
                <a:latin typeface="Arial"/>
                <a:cs typeface="Arial"/>
              </a:rPr>
              <a:t>cấu</a:t>
            </a:r>
            <a:r>
              <a:rPr lang="en-US" spc="1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spc="10" dirty="0" err="1">
                <a:solidFill>
                  <a:srgbClr val="000000"/>
                </a:solidFill>
                <a:latin typeface="Arial"/>
                <a:cs typeface="Arial"/>
              </a:rPr>
              <a:t>trúc</a:t>
            </a:r>
            <a:r>
              <a:rPr lang="en-US" spc="1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spc="10" dirty="0" err="1">
                <a:solidFill>
                  <a:srgbClr val="000000"/>
                </a:solidFill>
                <a:latin typeface="Arial"/>
                <a:cs typeface="Arial"/>
              </a:rPr>
              <a:t>bên</a:t>
            </a:r>
            <a:r>
              <a:rPr lang="en-US" spc="1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spc="10" dirty="0" err="1">
                <a:solidFill>
                  <a:srgbClr val="000000"/>
                </a:solidFill>
                <a:latin typeface="Arial"/>
                <a:cs typeface="Arial"/>
              </a:rPr>
              <a:t>trong</a:t>
            </a:r>
            <a:r>
              <a:rPr lang="en-US" spc="1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spc="10" dirty="0" err="1">
                <a:solidFill>
                  <a:srgbClr val="000000"/>
                </a:solidFill>
                <a:latin typeface="Arial"/>
                <a:cs typeface="Arial"/>
              </a:rPr>
              <a:t>của</a:t>
            </a:r>
            <a:r>
              <a:rPr lang="en-US" spc="1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spc="10" dirty="0" err="1">
                <a:solidFill>
                  <a:srgbClr val="000000"/>
                </a:solidFill>
                <a:latin typeface="Arial"/>
                <a:cs typeface="Arial"/>
              </a:rPr>
              <a:t>ứng</a:t>
            </a:r>
            <a:r>
              <a:rPr lang="en-US" spc="1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spc="10" dirty="0" err="1">
                <a:solidFill>
                  <a:srgbClr val="000000"/>
                </a:solidFill>
                <a:latin typeface="Arial"/>
                <a:cs typeface="Arial"/>
              </a:rPr>
              <a:t>dụng</a:t>
            </a:r>
            <a:r>
              <a:rPr lang="en-US" spc="10" dirty="0">
                <a:solidFill>
                  <a:srgbClr val="000000"/>
                </a:solidFill>
                <a:latin typeface="Arial"/>
                <a:cs typeface="Arial"/>
              </a:rPr>
              <a:t>.</a:t>
            </a:r>
          </a:p>
          <a:p>
            <a:pPr lvl="1">
              <a:buFont typeface="Courier New" pitchFamily="34" charset="0"/>
              <a:buChar char="o"/>
            </a:pPr>
            <a:r>
              <a:rPr lang="en-US" spc="10" dirty="0" err="1">
                <a:solidFill>
                  <a:srgbClr val="000000"/>
                </a:solidFill>
                <a:latin typeface="Arial"/>
                <a:cs typeface="Arial"/>
              </a:rPr>
              <a:t>Tập</a:t>
            </a:r>
            <a:r>
              <a:rPr lang="en-US" spc="1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spc="10" dirty="0" err="1">
                <a:solidFill>
                  <a:srgbClr val="000000"/>
                </a:solidFill>
                <a:latin typeface="Arial"/>
                <a:cs typeface="Arial"/>
              </a:rPr>
              <a:t>trung</a:t>
            </a:r>
            <a:r>
              <a:rPr lang="en-US" spc="1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spc="10" dirty="0" err="1">
                <a:solidFill>
                  <a:srgbClr val="000000"/>
                </a:solidFill>
                <a:latin typeface="Arial"/>
                <a:cs typeface="Arial"/>
              </a:rPr>
              <a:t>vào</a:t>
            </a:r>
            <a:r>
              <a:rPr lang="en-US" spc="1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spc="10" dirty="0" err="1">
                <a:solidFill>
                  <a:srgbClr val="000000"/>
                </a:solidFill>
                <a:latin typeface="Arial"/>
                <a:cs typeface="Arial"/>
              </a:rPr>
              <a:t>chức</a:t>
            </a:r>
            <a:r>
              <a:rPr lang="en-US" spc="1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spc="10" dirty="0" err="1">
                <a:solidFill>
                  <a:srgbClr val="000000"/>
                </a:solidFill>
                <a:latin typeface="Arial"/>
                <a:cs typeface="Arial"/>
              </a:rPr>
              <a:t>năng</a:t>
            </a:r>
            <a:r>
              <a:rPr lang="en-US" spc="10" dirty="0">
                <a:solidFill>
                  <a:srgbClr val="000000"/>
                </a:solidFill>
                <a:latin typeface="Arial"/>
                <a:cs typeface="Arial"/>
              </a:rPr>
              <a:t>: </a:t>
            </a:r>
            <a:r>
              <a:rPr lang="en-US" spc="10" dirty="0" err="1">
                <a:solidFill>
                  <a:srgbClr val="000000"/>
                </a:solidFill>
                <a:latin typeface="Arial"/>
                <a:cs typeface="Arial"/>
              </a:rPr>
              <a:t>Kiểm</a:t>
            </a:r>
            <a:r>
              <a:rPr lang="en-US" spc="1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spc="10" dirty="0" err="1">
                <a:solidFill>
                  <a:srgbClr val="000000"/>
                </a:solidFill>
                <a:latin typeface="Arial"/>
                <a:cs typeface="Arial"/>
              </a:rPr>
              <a:t>thử</a:t>
            </a:r>
            <a:r>
              <a:rPr lang="en-US" spc="1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spc="10" dirty="0" err="1">
                <a:solidFill>
                  <a:srgbClr val="000000"/>
                </a:solidFill>
                <a:latin typeface="Arial"/>
                <a:cs typeface="Arial"/>
              </a:rPr>
              <a:t>dựa</a:t>
            </a:r>
            <a:r>
              <a:rPr lang="en-US" spc="1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spc="10" dirty="0" err="1">
                <a:solidFill>
                  <a:srgbClr val="000000"/>
                </a:solidFill>
                <a:latin typeface="Arial"/>
                <a:cs typeface="Arial"/>
              </a:rPr>
              <a:t>trên</a:t>
            </a:r>
            <a:r>
              <a:rPr lang="en-US" spc="1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spc="10" dirty="0" err="1">
                <a:solidFill>
                  <a:srgbClr val="000000"/>
                </a:solidFill>
                <a:latin typeface="Arial"/>
                <a:cs typeface="Arial"/>
              </a:rPr>
              <a:t>các</a:t>
            </a:r>
            <a:r>
              <a:rPr lang="en-US" spc="1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spc="10" dirty="0" err="1">
                <a:solidFill>
                  <a:srgbClr val="000000"/>
                </a:solidFill>
                <a:latin typeface="Arial"/>
                <a:cs typeface="Arial"/>
              </a:rPr>
              <a:t>yêu</a:t>
            </a:r>
            <a:r>
              <a:rPr lang="en-US" spc="1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spc="10" dirty="0" err="1">
                <a:solidFill>
                  <a:srgbClr val="000000"/>
                </a:solidFill>
                <a:latin typeface="Arial"/>
                <a:cs typeface="Arial"/>
              </a:rPr>
              <a:t>cầu</a:t>
            </a:r>
            <a:r>
              <a:rPr lang="en-US" spc="1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spc="10" dirty="0" err="1">
                <a:solidFill>
                  <a:srgbClr val="000000"/>
                </a:solidFill>
                <a:latin typeface="Arial"/>
                <a:cs typeface="Arial"/>
              </a:rPr>
              <a:t>và</a:t>
            </a:r>
            <a:r>
              <a:rPr lang="en-US" spc="1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spc="10" dirty="0" err="1">
                <a:solidFill>
                  <a:srgbClr val="000000"/>
                </a:solidFill>
                <a:latin typeface="Arial"/>
                <a:cs typeface="Arial"/>
              </a:rPr>
              <a:t>chức</a:t>
            </a:r>
            <a:r>
              <a:rPr lang="en-US" spc="1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spc="10" dirty="0" err="1">
                <a:solidFill>
                  <a:srgbClr val="000000"/>
                </a:solidFill>
                <a:latin typeface="Arial"/>
                <a:cs typeface="Arial"/>
              </a:rPr>
              <a:t>năng</a:t>
            </a:r>
            <a:r>
              <a:rPr lang="en-US" spc="1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spc="10" dirty="0" err="1">
                <a:solidFill>
                  <a:srgbClr val="000000"/>
                </a:solidFill>
                <a:latin typeface="Arial"/>
                <a:cs typeface="Arial"/>
              </a:rPr>
              <a:t>của</a:t>
            </a:r>
            <a:r>
              <a:rPr lang="en-US" spc="1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spc="10" dirty="0" err="1">
                <a:solidFill>
                  <a:srgbClr val="000000"/>
                </a:solidFill>
                <a:latin typeface="Arial"/>
                <a:cs typeface="Arial"/>
              </a:rPr>
              <a:t>ứng</a:t>
            </a:r>
            <a:r>
              <a:rPr lang="en-US" spc="1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spc="10" dirty="0" err="1">
                <a:solidFill>
                  <a:srgbClr val="000000"/>
                </a:solidFill>
                <a:latin typeface="Arial"/>
                <a:cs typeface="Arial"/>
              </a:rPr>
              <a:t>dụng</a:t>
            </a:r>
            <a:r>
              <a:rPr lang="en-US" spc="10" dirty="0">
                <a:solidFill>
                  <a:srgbClr val="000000"/>
                </a:solidFill>
                <a:latin typeface="Arial"/>
                <a:cs typeface="Arial"/>
              </a:rPr>
              <a:t>, </a:t>
            </a:r>
            <a:r>
              <a:rPr lang="en-US" spc="10" dirty="0" err="1">
                <a:solidFill>
                  <a:srgbClr val="000000"/>
                </a:solidFill>
                <a:latin typeface="Arial"/>
                <a:cs typeface="Arial"/>
              </a:rPr>
              <a:t>giúp</a:t>
            </a:r>
            <a:r>
              <a:rPr lang="en-US" spc="1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spc="10" dirty="0" err="1">
                <a:solidFill>
                  <a:srgbClr val="000000"/>
                </a:solidFill>
                <a:latin typeface="Arial"/>
                <a:cs typeface="Arial"/>
              </a:rPr>
              <a:t>đảm</a:t>
            </a:r>
            <a:r>
              <a:rPr lang="en-US" spc="1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spc="10" dirty="0" err="1">
                <a:solidFill>
                  <a:srgbClr val="000000"/>
                </a:solidFill>
                <a:latin typeface="Arial"/>
                <a:cs typeface="Arial"/>
              </a:rPr>
              <a:t>bảo</a:t>
            </a:r>
            <a:r>
              <a:rPr lang="en-US" spc="1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spc="10" dirty="0" err="1">
                <a:solidFill>
                  <a:srgbClr val="000000"/>
                </a:solidFill>
                <a:latin typeface="Arial"/>
                <a:cs typeface="Arial"/>
              </a:rPr>
              <a:t>rằng</a:t>
            </a:r>
            <a:r>
              <a:rPr lang="en-US" spc="1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spc="10" dirty="0" err="1">
                <a:solidFill>
                  <a:srgbClr val="000000"/>
                </a:solidFill>
                <a:latin typeface="Arial"/>
                <a:cs typeface="Arial"/>
              </a:rPr>
              <a:t>ứng</a:t>
            </a:r>
            <a:r>
              <a:rPr lang="en-US" spc="1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spc="10" dirty="0" err="1">
                <a:solidFill>
                  <a:srgbClr val="000000"/>
                </a:solidFill>
                <a:latin typeface="Arial"/>
                <a:cs typeface="Arial"/>
              </a:rPr>
              <a:t>dụng</a:t>
            </a:r>
            <a:r>
              <a:rPr lang="en-US" spc="1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spc="10" dirty="0" err="1">
                <a:solidFill>
                  <a:srgbClr val="000000"/>
                </a:solidFill>
                <a:latin typeface="Arial"/>
                <a:cs typeface="Arial"/>
              </a:rPr>
              <a:t>hoạt</a:t>
            </a:r>
            <a:r>
              <a:rPr lang="en-US" spc="1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spc="10" dirty="0" err="1">
                <a:solidFill>
                  <a:srgbClr val="000000"/>
                </a:solidFill>
                <a:latin typeface="Arial"/>
                <a:cs typeface="Arial"/>
              </a:rPr>
              <a:t>động</a:t>
            </a:r>
            <a:r>
              <a:rPr lang="en-US" spc="1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spc="10" dirty="0" err="1">
                <a:solidFill>
                  <a:srgbClr val="000000"/>
                </a:solidFill>
                <a:latin typeface="Arial"/>
                <a:cs typeface="Arial"/>
              </a:rPr>
              <a:t>đúng</a:t>
            </a:r>
            <a:r>
              <a:rPr lang="en-US" spc="1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spc="10" dirty="0" err="1">
                <a:solidFill>
                  <a:srgbClr val="000000"/>
                </a:solidFill>
                <a:latin typeface="Arial"/>
                <a:cs typeface="Arial"/>
              </a:rPr>
              <a:t>như</a:t>
            </a:r>
            <a:r>
              <a:rPr lang="en-US" spc="1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spc="10" dirty="0" err="1">
                <a:solidFill>
                  <a:srgbClr val="000000"/>
                </a:solidFill>
                <a:latin typeface="Arial"/>
                <a:cs typeface="Arial"/>
              </a:rPr>
              <a:t>mong</a:t>
            </a:r>
            <a:r>
              <a:rPr lang="en-US" spc="1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spc="10" dirty="0" err="1">
                <a:solidFill>
                  <a:srgbClr val="000000"/>
                </a:solidFill>
                <a:latin typeface="Arial"/>
                <a:cs typeface="Arial"/>
              </a:rPr>
              <a:t>đợi</a:t>
            </a:r>
            <a:r>
              <a:rPr lang="en-US" spc="10" dirty="0">
                <a:solidFill>
                  <a:srgbClr val="000000"/>
                </a:solidFill>
                <a:latin typeface="Arial"/>
                <a:cs typeface="Arial"/>
              </a:rPr>
              <a:t>.</a:t>
            </a:r>
          </a:p>
          <a:p>
            <a:pPr lvl="1">
              <a:buFont typeface="Courier New" pitchFamily="34" charset="0"/>
              <a:buChar char="o"/>
            </a:pPr>
            <a:r>
              <a:rPr lang="en-US" spc="10" dirty="0" err="1">
                <a:solidFill>
                  <a:srgbClr val="000000"/>
                </a:solidFill>
                <a:latin typeface="Arial"/>
                <a:cs typeface="Arial"/>
              </a:rPr>
              <a:t>Độc</a:t>
            </a:r>
            <a:r>
              <a:rPr lang="en-US" spc="1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spc="10" dirty="0" err="1">
                <a:solidFill>
                  <a:srgbClr val="000000"/>
                </a:solidFill>
                <a:latin typeface="Arial"/>
                <a:cs typeface="Arial"/>
              </a:rPr>
              <a:t>lập</a:t>
            </a:r>
            <a:r>
              <a:rPr lang="en-US" spc="1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spc="10" dirty="0" err="1">
                <a:solidFill>
                  <a:srgbClr val="000000"/>
                </a:solidFill>
                <a:latin typeface="Arial"/>
                <a:cs typeface="Arial"/>
              </a:rPr>
              <a:t>với</a:t>
            </a:r>
            <a:r>
              <a:rPr lang="en-US" spc="1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spc="10" dirty="0" err="1">
                <a:solidFill>
                  <a:srgbClr val="000000"/>
                </a:solidFill>
                <a:latin typeface="Arial"/>
                <a:cs typeface="Arial"/>
              </a:rPr>
              <a:t>nhà</a:t>
            </a:r>
            <a:r>
              <a:rPr lang="en-US" spc="1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spc="10" dirty="0" err="1">
                <a:solidFill>
                  <a:srgbClr val="000000"/>
                </a:solidFill>
                <a:latin typeface="Arial"/>
                <a:cs typeface="Arial"/>
              </a:rPr>
              <a:t>phát</a:t>
            </a:r>
            <a:r>
              <a:rPr lang="en-US" spc="1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spc="10" dirty="0" err="1">
                <a:solidFill>
                  <a:srgbClr val="000000"/>
                </a:solidFill>
                <a:latin typeface="Arial"/>
                <a:cs typeface="Arial"/>
              </a:rPr>
              <a:t>triển</a:t>
            </a:r>
            <a:r>
              <a:rPr lang="en-US" spc="10" dirty="0">
                <a:solidFill>
                  <a:srgbClr val="000000"/>
                </a:solidFill>
                <a:latin typeface="Arial"/>
                <a:cs typeface="Arial"/>
              </a:rPr>
              <a:t>: </a:t>
            </a:r>
            <a:r>
              <a:rPr lang="en-US" spc="10" dirty="0" err="1">
                <a:solidFill>
                  <a:srgbClr val="000000"/>
                </a:solidFill>
                <a:latin typeface="Arial"/>
                <a:cs typeface="Arial"/>
              </a:rPr>
              <a:t>Kiểm</a:t>
            </a:r>
            <a:r>
              <a:rPr lang="en-US" spc="1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spc="10" dirty="0" err="1">
                <a:solidFill>
                  <a:srgbClr val="000000"/>
                </a:solidFill>
                <a:latin typeface="Arial"/>
                <a:cs typeface="Arial"/>
              </a:rPr>
              <a:t>thử</a:t>
            </a:r>
            <a:r>
              <a:rPr lang="en-US" spc="1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spc="10" dirty="0" err="1">
                <a:solidFill>
                  <a:srgbClr val="000000"/>
                </a:solidFill>
                <a:latin typeface="Arial"/>
                <a:cs typeface="Arial"/>
              </a:rPr>
              <a:t>có</a:t>
            </a:r>
            <a:r>
              <a:rPr lang="en-US" spc="1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spc="10" dirty="0" err="1">
                <a:solidFill>
                  <a:srgbClr val="000000"/>
                </a:solidFill>
                <a:latin typeface="Arial"/>
                <a:cs typeface="Arial"/>
              </a:rPr>
              <a:t>thể</a:t>
            </a:r>
            <a:r>
              <a:rPr lang="en-US" spc="1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spc="10" dirty="0" err="1">
                <a:solidFill>
                  <a:srgbClr val="000000"/>
                </a:solidFill>
                <a:latin typeface="Arial"/>
                <a:cs typeface="Arial"/>
              </a:rPr>
              <a:t>được</a:t>
            </a:r>
            <a:r>
              <a:rPr lang="en-US" spc="1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spc="10" dirty="0" err="1">
                <a:solidFill>
                  <a:srgbClr val="000000"/>
                </a:solidFill>
                <a:latin typeface="Arial"/>
                <a:cs typeface="Arial"/>
              </a:rPr>
              <a:t>thực</a:t>
            </a:r>
            <a:r>
              <a:rPr lang="en-US" spc="1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spc="10" dirty="0" err="1">
                <a:solidFill>
                  <a:srgbClr val="000000"/>
                </a:solidFill>
                <a:latin typeface="Arial"/>
                <a:cs typeface="Arial"/>
              </a:rPr>
              <a:t>hiện</a:t>
            </a:r>
            <a:r>
              <a:rPr lang="en-US" spc="1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spc="10" dirty="0" err="1">
                <a:solidFill>
                  <a:srgbClr val="000000"/>
                </a:solidFill>
                <a:latin typeface="Arial"/>
                <a:cs typeface="Arial"/>
              </a:rPr>
              <a:t>bởi</a:t>
            </a:r>
            <a:r>
              <a:rPr lang="en-US" spc="1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spc="10" dirty="0" err="1">
                <a:solidFill>
                  <a:srgbClr val="000000"/>
                </a:solidFill>
                <a:latin typeface="Arial"/>
                <a:cs typeface="Arial"/>
              </a:rPr>
              <a:t>một</a:t>
            </a:r>
            <a:r>
              <a:rPr lang="en-US" spc="1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spc="10" dirty="0" err="1">
                <a:solidFill>
                  <a:srgbClr val="000000"/>
                </a:solidFill>
                <a:latin typeface="Arial"/>
                <a:cs typeface="Arial"/>
              </a:rPr>
              <a:t>nhóm</a:t>
            </a:r>
            <a:r>
              <a:rPr lang="en-US" spc="1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spc="10" dirty="0" err="1">
                <a:solidFill>
                  <a:srgbClr val="000000"/>
                </a:solidFill>
                <a:latin typeface="Arial"/>
                <a:cs typeface="Arial"/>
              </a:rPr>
              <a:t>độc</a:t>
            </a:r>
            <a:r>
              <a:rPr lang="en-US" spc="1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spc="10" dirty="0" err="1">
                <a:solidFill>
                  <a:srgbClr val="000000"/>
                </a:solidFill>
                <a:latin typeface="Arial"/>
                <a:cs typeface="Arial"/>
              </a:rPr>
              <a:t>lập</a:t>
            </a:r>
            <a:r>
              <a:rPr lang="en-US" spc="10" dirty="0">
                <a:solidFill>
                  <a:srgbClr val="000000"/>
                </a:solidFill>
                <a:latin typeface="Arial"/>
                <a:cs typeface="Arial"/>
              </a:rPr>
              <a:t>, </a:t>
            </a:r>
            <a:r>
              <a:rPr lang="en-US" spc="10" dirty="0" err="1">
                <a:solidFill>
                  <a:srgbClr val="000000"/>
                </a:solidFill>
                <a:latin typeface="Arial"/>
                <a:cs typeface="Arial"/>
              </a:rPr>
              <a:t>giúp</a:t>
            </a:r>
            <a:r>
              <a:rPr lang="en-US" spc="1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spc="10" dirty="0" err="1">
                <a:solidFill>
                  <a:srgbClr val="000000"/>
                </a:solidFill>
                <a:latin typeface="Arial"/>
                <a:cs typeface="Arial"/>
              </a:rPr>
              <a:t>đảm</a:t>
            </a:r>
            <a:r>
              <a:rPr lang="en-US" spc="1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spc="10" dirty="0" err="1">
                <a:solidFill>
                  <a:srgbClr val="000000"/>
                </a:solidFill>
                <a:latin typeface="Arial"/>
                <a:cs typeface="Arial"/>
              </a:rPr>
              <a:t>bảo</a:t>
            </a:r>
            <a:r>
              <a:rPr lang="en-US" spc="1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spc="10" dirty="0" err="1">
                <a:solidFill>
                  <a:srgbClr val="000000"/>
                </a:solidFill>
                <a:latin typeface="Arial"/>
                <a:cs typeface="Arial"/>
              </a:rPr>
              <a:t>tính</a:t>
            </a:r>
            <a:r>
              <a:rPr lang="en-US" spc="1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spc="10" dirty="0" err="1">
                <a:solidFill>
                  <a:srgbClr val="000000"/>
                </a:solidFill>
                <a:latin typeface="Arial"/>
                <a:cs typeface="Arial"/>
              </a:rPr>
              <a:t>khách</a:t>
            </a:r>
            <a:r>
              <a:rPr lang="en-US" spc="1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spc="10" dirty="0" err="1">
                <a:solidFill>
                  <a:srgbClr val="000000"/>
                </a:solidFill>
                <a:latin typeface="Arial"/>
                <a:cs typeface="Arial"/>
              </a:rPr>
              <a:t>quan</a:t>
            </a:r>
            <a:r>
              <a:rPr lang="en-US" spc="1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spc="10" dirty="0" err="1">
                <a:solidFill>
                  <a:srgbClr val="000000"/>
                </a:solidFill>
                <a:latin typeface="Arial"/>
                <a:cs typeface="Arial"/>
              </a:rPr>
              <a:t>và</a:t>
            </a:r>
            <a:r>
              <a:rPr lang="en-US" spc="1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spc="10" dirty="0" err="1">
                <a:solidFill>
                  <a:srgbClr val="000000"/>
                </a:solidFill>
                <a:latin typeface="Arial"/>
                <a:cs typeface="Arial"/>
              </a:rPr>
              <a:t>tránh</a:t>
            </a:r>
            <a:r>
              <a:rPr lang="en-US" spc="1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spc="10" dirty="0" err="1">
                <a:solidFill>
                  <a:srgbClr val="000000"/>
                </a:solidFill>
                <a:latin typeface="Arial"/>
                <a:cs typeface="Arial"/>
              </a:rPr>
              <a:t>thiên</a:t>
            </a:r>
            <a:r>
              <a:rPr lang="en-US" spc="1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spc="10" dirty="0" err="1">
                <a:solidFill>
                  <a:srgbClr val="000000"/>
                </a:solidFill>
                <a:latin typeface="Arial"/>
                <a:cs typeface="Arial"/>
              </a:rPr>
              <a:t>vị</a:t>
            </a:r>
            <a:r>
              <a:rPr lang="en-US" spc="10" dirty="0">
                <a:solidFill>
                  <a:srgbClr val="000000"/>
                </a:solidFill>
                <a:latin typeface="Arial"/>
                <a:cs typeface="Arial"/>
              </a:rPr>
              <a:t>.</a:t>
            </a:r>
          </a:p>
          <a:p>
            <a:pPr lvl="1">
              <a:buFont typeface="Courier New" pitchFamily="34" charset="0"/>
              <a:buChar char="o"/>
            </a:pPr>
            <a:endParaRPr lang="en-US" spc="10" dirty="0">
              <a:solidFill>
                <a:srgbClr val="000000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13927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5D5E0904-721C-4D68-9EB8-1C9752E329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F41112-B07E-48FD-0E0F-EBD33650AF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6754" y="5083620"/>
            <a:ext cx="10156435" cy="1152524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4200">
                <a:latin typeface="Arial"/>
                <a:cs typeface="Arial"/>
              </a:rPr>
              <a:t>Windows Application Automation Test</a:t>
            </a:r>
          </a:p>
        </p:txBody>
      </p:sp>
      <p:pic>
        <p:nvPicPr>
          <p:cNvPr id="7" name="ride">
            <a:hlinkClick r:id="" action="ppaction://media"/>
            <a:extLst>
              <a:ext uri="{FF2B5EF4-FFF2-40B4-BE49-F238E27FC236}">
                <a16:creationId xmlns:a16="http://schemas.microsoft.com/office/drawing/2014/main" id="{2704E6EE-C1FA-6FDF-08DF-0EF9C5C12050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4091" end="953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22862" y="276240"/>
            <a:ext cx="8922061" cy="4797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442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6F05DDE-5F2C-44F5-BACC-DED4737B11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EFFE664-A3F2-4977-A6E3-C38CF57A16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05618" y="0"/>
            <a:ext cx="728722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BAFBD1-6F6A-FAE4-EAFC-37B2E13FC2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4296" y="931862"/>
            <a:ext cx="6293104" cy="508793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3600">
                <a:solidFill>
                  <a:schemeClr val="bg1">
                    <a:lumMod val="85000"/>
                    <a:lumOff val="15000"/>
                  </a:schemeClr>
                </a:solidFill>
                <a:latin typeface="Arial"/>
                <a:cs typeface="Arial"/>
              </a:rPr>
              <a:t>AutoIt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85C471A-7EB8-45A1-901F-B4BBC499F1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812"/>
            <a:ext cx="4059079" cy="6860812"/>
          </a:xfrm>
          <a:prstGeom prst="rect">
            <a:avLst/>
          </a:prstGeom>
          <a:solidFill>
            <a:srgbClr val="2929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732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8BADA9-2453-10FE-25E5-D470F79062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Arial"/>
                <a:cs typeface="Arial"/>
              </a:rPr>
              <a:t>AutoIt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1E4435-9D5E-EADA-19C1-6C2777BAD2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err="1">
                <a:latin typeface="Arial"/>
                <a:cs typeface="Arial"/>
              </a:rPr>
              <a:t>AutoIt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là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một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ngôn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ngữ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lập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trình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miễn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phí</a:t>
            </a:r>
            <a:r>
              <a:rPr lang="en-US" dirty="0">
                <a:latin typeface="Arial"/>
                <a:cs typeface="Arial"/>
              </a:rPr>
              <a:t>, </a:t>
            </a:r>
            <a:r>
              <a:rPr lang="en-US" dirty="0" err="1">
                <a:latin typeface="Arial"/>
                <a:cs typeface="Arial"/>
              </a:rPr>
              <a:t>được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thiết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kế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để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tự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động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hóa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các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tác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vụ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trên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hệ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điều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hành</a:t>
            </a:r>
            <a:r>
              <a:rPr lang="en-US" dirty="0">
                <a:latin typeface="Arial"/>
                <a:cs typeface="Arial"/>
              </a:rPr>
              <a:t> Windows. </a:t>
            </a:r>
            <a:r>
              <a:rPr lang="en-US" dirty="0" err="1">
                <a:latin typeface="Arial"/>
                <a:cs typeface="Arial"/>
              </a:rPr>
              <a:t>Nó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sử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dụng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cú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pháp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kịch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bản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giống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như</a:t>
            </a:r>
            <a:r>
              <a:rPr lang="en-US" dirty="0">
                <a:latin typeface="Arial"/>
                <a:cs typeface="Arial"/>
              </a:rPr>
              <a:t> BASIC </a:t>
            </a:r>
            <a:r>
              <a:rPr lang="en-US" dirty="0" err="1">
                <a:latin typeface="Arial"/>
                <a:cs typeface="Arial"/>
              </a:rPr>
              <a:t>và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có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thể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mô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phỏng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các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thao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tác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nhấn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phím</a:t>
            </a:r>
            <a:r>
              <a:rPr lang="en-US" dirty="0">
                <a:latin typeface="Arial"/>
                <a:cs typeface="Arial"/>
              </a:rPr>
              <a:t>, di </a:t>
            </a:r>
            <a:r>
              <a:rPr lang="en-US" dirty="0" err="1">
                <a:latin typeface="Arial"/>
                <a:cs typeface="Arial"/>
              </a:rPr>
              <a:t>chuyển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chuột</a:t>
            </a:r>
            <a:r>
              <a:rPr lang="en-US" dirty="0">
                <a:latin typeface="Arial"/>
                <a:cs typeface="Arial"/>
              </a:rPr>
              <a:t>, </a:t>
            </a:r>
            <a:r>
              <a:rPr lang="en-US" dirty="0" err="1">
                <a:latin typeface="Arial"/>
                <a:cs typeface="Arial"/>
              </a:rPr>
              <a:t>và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tương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tác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với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các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cửa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sổ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và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điều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khiển</a:t>
            </a:r>
            <a:r>
              <a:rPr lang="en-US" dirty="0">
                <a:latin typeface="Arial"/>
                <a:cs typeface="Arial"/>
              </a:rPr>
              <a:t> (control) </a:t>
            </a:r>
            <a:r>
              <a:rPr lang="en-US" dirty="0" err="1">
                <a:latin typeface="Arial"/>
                <a:cs typeface="Arial"/>
              </a:rPr>
              <a:t>trên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giao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diện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người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dùng</a:t>
            </a:r>
            <a:r>
              <a:rPr lang="en-US" dirty="0">
                <a:latin typeface="Arial"/>
                <a:cs typeface="Arial"/>
              </a:rPr>
              <a:t>.</a:t>
            </a:r>
          </a:p>
          <a:p>
            <a:r>
              <a:rPr lang="en-US" spc="0" dirty="0" err="1">
                <a:solidFill>
                  <a:srgbClr val="262626"/>
                </a:solidFill>
                <a:latin typeface="Arial"/>
                <a:cs typeface="Arial"/>
              </a:rPr>
              <a:t>Kiểm</a:t>
            </a:r>
            <a:r>
              <a:rPr lang="en-US" spc="0" dirty="0">
                <a:solidFill>
                  <a:srgbClr val="262626"/>
                </a:solidFill>
                <a:latin typeface="Arial"/>
                <a:cs typeface="Arial"/>
              </a:rPr>
              <a:t> </a:t>
            </a:r>
            <a:r>
              <a:rPr lang="en-US" spc="0" dirty="0" err="1">
                <a:solidFill>
                  <a:srgbClr val="262626"/>
                </a:solidFill>
                <a:latin typeface="Arial"/>
                <a:cs typeface="Arial"/>
              </a:rPr>
              <a:t>thử</a:t>
            </a:r>
            <a:r>
              <a:rPr lang="en-US" spc="0" dirty="0">
                <a:solidFill>
                  <a:srgbClr val="262626"/>
                </a:solidFill>
                <a:latin typeface="Arial"/>
                <a:cs typeface="Arial"/>
              </a:rPr>
              <a:t> </a:t>
            </a:r>
            <a:r>
              <a:rPr lang="en-US" spc="0" dirty="0" err="1">
                <a:solidFill>
                  <a:srgbClr val="262626"/>
                </a:solidFill>
                <a:latin typeface="Arial"/>
                <a:cs typeface="Arial"/>
              </a:rPr>
              <a:t>phần</a:t>
            </a:r>
            <a:r>
              <a:rPr lang="en-US" spc="0" dirty="0">
                <a:solidFill>
                  <a:srgbClr val="262626"/>
                </a:solidFill>
                <a:latin typeface="Arial"/>
                <a:cs typeface="Arial"/>
              </a:rPr>
              <a:t> </a:t>
            </a:r>
            <a:r>
              <a:rPr lang="en-US" spc="0" dirty="0" err="1">
                <a:solidFill>
                  <a:srgbClr val="262626"/>
                </a:solidFill>
                <a:latin typeface="Arial"/>
                <a:cs typeface="Arial"/>
              </a:rPr>
              <a:t>mềm</a:t>
            </a:r>
            <a:r>
              <a:rPr lang="en-US" spc="0" dirty="0">
                <a:solidFill>
                  <a:srgbClr val="262626"/>
                </a:solidFill>
                <a:latin typeface="Arial"/>
                <a:cs typeface="Arial"/>
              </a:rPr>
              <a:t>: </a:t>
            </a:r>
            <a:r>
              <a:rPr lang="en-US" spc="0" dirty="0" err="1">
                <a:solidFill>
                  <a:srgbClr val="262626"/>
                </a:solidFill>
                <a:latin typeface="Arial"/>
                <a:cs typeface="Arial"/>
              </a:rPr>
              <a:t>AutoIt</a:t>
            </a:r>
            <a:r>
              <a:rPr lang="en-US" spc="0" dirty="0">
                <a:solidFill>
                  <a:srgbClr val="262626"/>
                </a:solidFill>
                <a:latin typeface="Arial"/>
                <a:cs typeface="Arial"/>
              </a:rPr>
              <a:t> </a:t>
            </a:r>
            <a:r>
              <a:rPr lang="en-US" spc="0" dirty="0" err="1">
                <a:solidFill>
                  <a:srgbClr val="262626"/>
                </a:solidFill>
                <a:latin typeface="Arial"/>
                <a:cs typeface="Arial"/>
              </a:rPr>
              <a:t>được</a:t>
            </a:r>
            <a:r>
              <a:rPr lang="en-US" spc="0" dirty="0">
                <a:solidFill>
                  <a:srgbClr val="262626"/>
                </a:solidFill>
                <a:latin typeface="Arial"/>
                <a:cs typeface="Arial"/>
              </a:rPr>
              <a:t> </a:t>
            </a:r>
            <a:r>
              <a:rPr lang="en-US" spc="0" dirty="0" err="1">
                <a:solidFill>
                  <a:srgbClr val="262626"/>
                </a:solidFill>
                <a:latin typeface="Arial"/>
                <a:cs typeface="Arial"/>
              </a:rPr>
              <a:t>sử</a:t>
            </a:r>
            <a:r>
              <a:rPr lang="en-US" spc="0" dirty="0">
                <a:solidFill>
                  <a:srgbClr val="262626"/>
                </a:solidFill>
                <a:latin typeface="Arial"/>
                <a:cs typeface="Arial"/>
              </a:rPr>
              <a:t> </a:t>
            </a:r>
            <a:r>
              <a:rPr lang="en-US" spc="0" dirty="0" err="1">
                <a:solidFill>
                  <a:srgbClr val="262626"/>
                </a:solidFill>
                <a:latin typeface="Arial"/>
                <a:cs typeface="Arial"/>
              </a:rPr>
              <a:t>dụng</a:t>
            </a:r>
            <a:r>
              <a:rPr lang="en-US" spc="0" dirty="0">
                <a:solidFill>
                  <a:srgbClr val="262626"/>
                </a:solidFill>
                <a:latin typeface="Arial"/>
                <a:cs typeface="Arial"/>
              </a:rPr>
              <a:t> </a:t>
            </a:r>
            <a:r>
              <a:rPr lang="en-US" spc="0" dirty="0" err="1">
                <a:solidFill>
                  <a:srgbClr val="262626"/>
                </a:solidFill>
                <a:latin typeface="Arial"/>
                <a:cs typeface="Arial"/>
              </a:rPr>
              <a:t>để</a:t>
            </a:r>
            <a:r>
              <a:rPr lang="en-US" spc="0" dirty="0">
                <a:solidFill>
                  <a:srgbClr val="262626"/>
                </a:solidFill>
                <a:latin typeface="Arial"/>
                <a:cs typeface="Arial"/>
              </a:rPr>
              <a:t> </a:t>
            </a:r>
            <a:r>
              <a:rPr lang="en-US" spc="0" dirty="0" err="1">
                <a:solidFill>
                  <a:srgbClr val="262626"/>
                </a:solidFill>
                <a:latin typeface="Arial"/>
                <a:cs typeface="Arial"/>
              </a:rPr>
              <a:t>kiểm</a:t>
            </a:r>
            <a:r>
              <a:rPr lang="en-US" spc="0" dirty="0">
                <a:solidFill>
                  <a:srgbClr val="262626"/>
                </a:solidFill>
                <a:latin typeface="Arial"/>
                <a:cs typeface="Arial"/>
              </a:rPr>
              <a:t> </a:t>
            </a:r>
            <a:r>
              <a:rPr lang="en-US" spc="0" dirty="0" err="1">
                <a:solidFill>
                  <a:srgbClr val="262626"/>
                </a:solidFill>
                <a:latin typeface="Arial"/>
                <a:cs typeface="Arial"/>
              </a:rPr>
              <a:t>thử</a:t>
            </a:r>
            <a:r>
              <a:rPr lang="en-US" spc="0" dirty="0">
                <a:solidFill>
                  <a:srgbClr val="262626"/>
                </a:solidFill>
                <a:latin typeface="Arial"/>
                <a:cs typeface="Arial"/>
              </a:rPr>
              <a:t> </a:t>
            </a:r>
            <a:r>
              <a:rPr lang="en-US" spc="0" dirty="0" err="1">
                <a:solidFill>
                  <a:srgbClr val="262626"/>
                </a:solidFill>
                <a:latin typeface="Arial"/>
                <a:cs typeface="Arial"/>
              </a:rPr>
              <a:t>tự</a:t>
            </a:r>
            <a:r>
              <a:rPr lang="en-US" spc="0" dirty="0">
                <a:solidFill>
                  <a:srgbClr val="262626"/>
                </a:solidFill>
                <a:latin typeface="Arial"/>
                <a:cs typeface="Arial"/>
              </a:rPr>
              <a:t> </a:t>
            </a:r>
            <a:r>
              <a:rPr lang="en-US" spc="0" dirty="0" err="1">
                <a:solidFill>
                  <a:srgbClr val="262626"/>
                </a:solidFill>
                <a:latin typeface="Arial"/>
                <a:cs typeface="Arial"/>
              </a:rPr>
              <a:t>động</a:t>
            </a:r>
            <a:r>
              <a:rPr lang="en-US" spc="0" dirty="0">
                <a:solidFill>
                  <a:srgbClr val="262626"/>
                </a:solidFill>
                <a:latin typeface="Arial"/>
                <a:cs typeface="Arial"/>
              </a:rPr>
              <a:t> </a:t>
            </a:r>
            <a:r>
              <a:rPr lang="en-US" spc="0" dirty="0" err="1">
                <a:solidFill>
                  <a:srgbClr val="262626"/>
                </a:solidFill>
                <a:latin typeface="Arial"/>
                <a:cs typeface="Arial"/>
              </a:rPr>
              <a:t>các</a:t>
            </a:r>
            <a:r>
              <a:rPr lang="en-US" spc="0" dirty="0">
                <a:solidFill>
                  <a:srgbClr val="262626"/>
                </a:solidFill>
                <a:latin typeface="Arial"/>
                <a:cs typeface="Arial"/>
              </a:rPr>
              <a:t> </a:t>
            </a:r>
            <a:r>
              <a:rPr lang="en-US" spc="0" dirty="0" err="1">
                <a:solidFill>
                  <a:srgbClr val="262626"/>
                </a:solidFill>
                <a:latin typeface="Arial"/>
                <a:cs typeface="Arial"/>
              </a:rPr>
              <a:t>ứng</a:t>
            </a:r>
            <a:r>
              <a:rPr lang="en-US" spc="0" dirty="0">
                <a:solidFill>
                  <a:srgbClr val="262626"/>
                </a:solidFill>
                <a:latin typeface="Arial"/>
                <a:cs typeface="Arial"/>
              </a:rPr>
              <a:t> </a:t>
            </a:r>
            <a:r>
              <a:rPr lang="en-US" spc="0" dirty="0" err="1">
                <a:solidFill>
                  <a:srgbClr val="262626"/>
                </a:solidFill>
                <a:latin typeface="Arial"/>
                <a:cs typeface="Arial"/>
              </a:rPr>
              <a:t>dụng</a:t>
            </a:r>
            <a:r>
              <a:rPr lang="en-US" spc="0" dirty="0">
                <a:solidFill>
                  <a:srgbClr val="262626"/>
                </a:solidFill>
                <a:latin typeface="Arial"/>
                <a:cs typeface="Arial"/>
              </a:rPr>
              <a:t>, </a:t>
            </a:r>
            <a:r>
              <a:rPr lang="en-US" spc="0" dirty="0" err="1">
                <a:solidFill>
                  <a:srgbClr val="262626"/>
                </a:solidFill>
                <a:latin typeface="Arial"/>
                <a:cs typeface="Arial"/>
              </a:rPr>
              <a:t>giúp</a:t>
            </a:r>
            <a:r>
              <a:rPr lang="en-US" spc="0" dirty="0">
                <a:solidFill>
                  <a:srgbClr val="262626"/>
                </a:solidFill>
                <a:latin typeface="Arial"/>
                <a:cs typeface="Arial"/>
              </a:rPr>
              <a:t> </a:t>
            </a:r>
            <a:r>
              <a:rPr lang="en-US" spc="0" dirty="0" err="1">
                <a:solidFill>
                  <a:srgbClr val="262626"/>
                </a:solidFill>
                <a:latin typeface="Arial"/>
                <a:cs typeface="Arial"/>
              </a:rPr>
              <a:t>phát</a:t>
            </a:r>
            <a:r>
              <a:rPr lang="en-US" spc="0" dirty="0">
                <a:solidFill>
                  <a:srgbClr val="262626"/>
                </a:solidFill>
                <a:latin typeface="Arial"/>
                <a:cs typeface="Arial"/>
              </a:rPr>
              <a:t> </a:t>
            </a:r>
            <a:r>
              <a:rPr lang="en-US" spc="0" dirty="0" err="1">
                <a:solidFill>
                  <a:srgbClr val="262626"/>
                </a:solidFill>
                <a:latin typeface="Arial"/>
                <a:cs typeface="Arial"/>
              </a:rPr>
              <a:t>hiện</a:t>
            </a:r>
            <a:r>
              <a:rPr lang="en-US" spc="0" dirty="0">
                <a:solidFill>
                  <a:srgbClr val="262626"/>
                </a:solidFill>
                <a:latin typeface="Arial"/>
                <a:cs typeface="Arial"/>
              </a:rPr>
              <a:t> </a:t>
            </a:r>
            <a:r>
              <a:rPr lang="en-US" spc="0" dirty="0" err="1">
                <a:solidFill>
                  <a:srgbClr val="262626"/>
                </a:solidFill>
                <a:latin typeface="Arial"/>
                <a:cs typeface="Arial"/>
              </a:rPr>
              <a:t>lỗi</a:t>
            </a:r>
            <a:r>
              <a:rPr lang="en-US" spc="0" dirty="0">
                <a:solidFill>
                  <a:srgbClr val="262626"/>
                </a:solidFill>
                <a:latin typeface="Arial"/>
                <a:cs typeface="Arial"/>
              </a:rPr>
              <a:t> </a:t>
            </a:r>
            <a:r>
              <a:rPr lang="en-US" spc="0" dirty="0" err="1">
                <a:solidFill>
                  <a:srgbClr val="262626"/>
                </a:solidFill>
                <a:latin typeface="Arial"/>
                <a:cs typeface="Arial"/>
              </a:rPr>
              <a:t>và</a:t>
            </a:r>
            <a:r>
              <a:rPr lang="en-US" spc="0" dirty="0">
                <a:solidFill>
                  <a:srgbClr val="262626"/>
                </a:solidFill>
                <a:latin typeface="Arial"/>
                <a:cs typeface="Arial"/>
              </a:rPr>
              <a:t> </a:t>
            </a:r>
            <a:r>
              <a:rPr lang="en-US" spc="0" dirty="0" err="1">
                <a:solidFill>
                  <a:srgbClr val="262626"/>
                </a:solidFill>
                <a:latin typeface="Arial"/>
                <a:cs typeface="Arial"/>
              </a:rPr>
              <a:t>đảm</a:t>
            </a:r>
            <a:r>
              <a:rPr lang="en-US" spc="0" dirty="0">
                <a:solidFill>
                  <a:srgbClr val="262626"/>
                </a:solidFill>
                <a:latin typeface="Arial"/>
                <a:cs typeface="Arial"/>
              </a:rPr>
              <a:t> </a:t>
            </a:r>
            <a:r>
              <a:rPr lang="en-US" spc="0" dirty="0" err="1">
                <a:solidFill>
                  <a:srgbClr val="262626"/>
                </a:solidFill>
                <a:latin typeface="Arial"/>
                <a:cs typeface="Arial"/>
              </a:rPr>
              <a:t>bảo</a:t>
            </a:r>
            <a:r>
              <a:rPr lang="en-US" spc="0" dirty="0">
                <a:solidFill>
                  <a:srgbClr val="262626"/>
                </a:solidFill>
                <a:latin typeface="Arial"/>
                <a:cs typeface="Arial"/>
              </a:rPr>
              <a:t> </a:t>
            </a:r>
            <a:r>
              <a:rPr lang="en-US" spc="0" dirty="0" err="1">
                <a:solidFill>
                  <a:srgbClr val="262626"/>
                </a:solidFill>
                <a:latin typeface="Arial"/>
                <a:cs typeface="Arial"/>
              </a:rPr>
              <a:t>chất</a:t>
            </a:r>
            <a:r>
              <a:rPr lang="en-US" spc="0" dirty="0">
                <a:solidFill>
                  <a:srgbClr val="262626"/>
                </a:solidFill>
                <a:latin typeface="Arial"/>
                <a:cs typeface="Arial"/>
              </a:rPr>
              <a:t> </a:t>
            </a:r>
            <a:r>
              <a:rPr lang="en-US" spc="0" dirty="0" err="1">
                <a:solidFill>
                  <a:srgbClr val="262626"/>
                </a:solidFill>
                <a:latin typeface="Arial"/>
                <a:cs typeface="Arial"/>
              </a:rPr>
              <a:t>lượng</a:t>
            </a:r>
            <a:r>
              <a:rPr lang="en-US" spc="0" dirty="0">
                <a:solidFill>
                  <a:srgbClr val="262626"/>
                </a:solidFill>
                <a:latin typeface="Arial"/>
                <a:cs typeface="Arial"/>
              </a:rPr>
              <a:t> </a:t>
            </a:r>
            <a:r>
              <a:rPr lang="en-US" spc="0" dirty="0" err="1">
                <a:solidFill>
                  <a:srgbClr val="262626"/>
                </a:solidFill>
                <a:latin typeface="Arial"/>
                <a:cs typeface="Arial"/>
              </a:rPr>
              <a:t>phần</a:t>
            </a:r>
            <a:r>
              <a:rPr lang="en-US" spc="0" dirty="0">
                <a:solidFill>
                  <a:srgbClr val="262626"/>
                </a:solidFill>
                <a:latin typeface="Arial"/>
                <a:cs typeface="Arial"/>
              </a:rPr>
              <a:t> </a:t>
            </a:r>
            <a:r>
              <a:rPr lang="en-US" spc="0" dirty="0" err="1">
                <a:solidFill>
                  <a:srgbClr val="262626"/>
                </a:solidFill>
                <a:latin typeface="Arial"/>
                <a:cs typeface="Arial"/>
              </a:rPr>
              <a:t>mềm</a:t>
            </a:r>
            <a:r>
              <a:rPr lang="en-US" spc="0" dirty="0">
                <a:solidFill>
                  <a:srgbClr val="262626"/>
                </a:solidFill>
                <a:latin typeface="Arial"/>
                <a:cs typeface="Arial"/>
              </a:rPr>
              <a:t>. </a:t>
            </a:r>
          </a:p>
          <a:p>
            <a:endParaRPr lang="en-US" dirty="0">
              <a:solidFill>
                <a:srgbClr val="000000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71419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D24D6-8725-D3CD-B9CB-BE602965C9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9032" y="365760"/>
            <a:ext cx="5997678" cy="1325562"/>
          </a:xfrm>
        </p:spPr>
        <p:txBody>
          <a:bodyPr>
            <a:normAutofit/>
          </a:bodyPr>
          <a:lstStyle/>
          <a:p>
            <a:r>
              <a:rPr lang="en-US" dirty="0" err="1">
                <a:latin typeface="Arial"/>
                <a:cs typeface="Arial"/>
              </a:rPr>
              <a:t>AutoIt</a:t>
            </a:r>
            <a:r>
              <a:rPr lang="en-US" dirty="0">
                <a:latin typeface="Arial"/>
                <a:cs typeface="Arial"/>
              </a:rPr>
              <a:t> Window Information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0C2BF78-EE5B-49C7-ADD9-58CDBD13E3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411BF-146A-3FE1-D840-D358C0C0EC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1139" y="2005739"/>
            <a:ext cx="6015571" cy="417439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500" err="1">
                <a:latin typeface="Arial"/>
                <a:cs typeface="Arial"/>
              </a:rPr>
              <a:t>AutoIt</a:t>
            </a:r>
            <a:r>
              <a:rPr lang="en-US" sz="1500">
                <a:latin typeface="Arial"/>
                <a:cs typeface="Arial"/>
              </a:rPr>
              <a:t> Window Information Tool (</a:t>
            </a:r>
            <a:r>
              <a:rPr lang="en-US" sz="1500" err="1">
                <a:latin typeface="Arial"/>
                <a:cs typeface="Arial"/>
              </a:rPr>
              <a:t>còn</a:t>
            </a:r>
            <a:r>
              <a:rPr lang="en-US" sz="1500">
                <a:latin typeface="Arial"/>
                <a:cs typeface="Arial"/>
              </a:rPr>
              <a:t> </a:t>
            </a:r>
            <a:r>
              <a:rPr lang="en-US" sz="1500" err="1">
                <a:latin typeface="Arial"/>
                <a:cs typeface="Arial"/>
              </a:rPr>
              <a:t>gọi</a:t>
            </a:r>
            <a:r>
              <a:rPr lang="en-US" sz="1500">
                <a:latin typeface="Arial"/>
                <a:cs typeface="Arial"/>
              </a:rPr>
              <a:t> </a:t>
            </a:r>
            <a:r>
              <a:rPr lang="en-US" sz="1500" err="1">
                <a:latin typeface="Arial"/>
                <a:cs typeface="Arial"/>
              </a:rPr>
              <a:t>là</a:t>
            </a:r>
            <a:r>
              <a:rPr lang="en-US" sz="1500">
                <a:latin typeface="Arial"/>
                <a:cs typeface="Arial"/>
              </a:rPr>
              <a:t> Au3Info) </a:t>
            </a:r>
            <a:r>
              <a:rPr lang="en-US" sz="1500" err="1">
                <a:latin typeface="Arial"/>
                <a:cs typeface="Arial"/>
              </a:rPr>
              <a:t>là</a:t>
            </a:r>
            <a:r>
              <a:rPr lang="en-US" sz="1500">
                <a:latin typeface="Arial"/>
                <a:cs typeface="Arial"/>
              </a:rPr>
              <a:t> </a:t>
            </a:r>
            <a:r>
              <a:rPr lang="en-US" sz="1500" err="1">
                <a:latin typeface="Arial"/>
                <a:cs typeface="Arial"/>
              </a:rPr>
              <a:t>một</a:t>
            </a:r>
            <a:r>
              <a:rPr lang="en-US" sz="1500">
                <a:latin typeface="Arial"/>
                <a:cs typeface="Arial"/>
              </a:rPr>
              <a:t> </a:t>
            </a:r>
            <a:r>
              <a:rPr lang="en-US" sz="1500" err="1">
                <a:latin typeface="Arial"/>
                <a:cs typeface="Arial"/>
              </a:rPr>
              <a:t>công</a:t>
            </a:r>
            <a:r>
              <a:rPr lang="en-US" sz="1500">
                <a:latin typeface="Arial"/>
                <a:cs typeface="Arial"/>
              </a:rPr>
              <a:t> </a:t>
            </a:r>
            <a:r>
              <a:rPr lang="en-US" sz="1500" err="1">
                <a:latin typeface="Arial"/>
                <a:cs typeface="Arial"/>
              </a:rPr>
              <a:t>cụ</a:t>
            </a:r>
            <a:r>
              <a:rPr lang="en-US" sz="1500">
                <a:latin typeface="Arial"/>
                <a:cs typeface="Arial"/>
              </a:rPr>
              <a:t> </a:t>
            </a:r>
            <a:r>
              <a:rPr lang="en-US" sz="1500" err="1">
                <a:latin typeface="Arial"/>
                <a:cs typeface="Arial"/>
              </a:rPr>
              <a:t>đi</a:t>
            </a:r>
            <a:r>
              <a:rPr lang="en-US" sz="1500">
                <a:latin typeface="Arial"/>
                <a:cs typeface="Arial"/>
              </a:rPr>
              <a:t> </a:t>
            </a:r>
            <a:r>
              <a:rPr lang="en-US" sz="1500" err="1">
                <a:latin typeface="Arial"/>
                <a:cs typeface="Arial"/>
              </a:rPr>
              <a:t>kèm</a:t>
            </a:r>
            <a:r>
              <a:rPr lang="en-US" sz="1500">
                <a:latin typeface="Arial"/>
                <a:cs typeface="Arial"/>
              </a:rPr>
              <a:t> </a:t>
            </a:r>
            <a:r>
              <a:rPr lang="en-US" sz="1500" err="1">
                <a:latin typeface="Arial"/>
                <a:cs typeface="Arial"/>
              </a:rPr>
              <a:t>với</a:t>
            </a:r>
            <a:r>
              <a:rPr lang="en-US" sz="1500">
                <a:latin typeface="Arial"/>
                <a:cs typeface="Arial"/>
              </a:rPr>
              <a:t> </a:t>
            </a:r>
            <a:r>
              <a:rPr lang="en-US" sz="1500" err="1">
                <a:latin typeface="Arial"/>
                <a:cs typeface="Arial"/>
              </a:rPr>
              <a:t>AutoIt</a:t>
            </a:r>
            <a:r>
              <a:rPr lang="en-US" sz="1500">
                <a:latin typeface="Arial"/>
                <a:cs typeface="Arial"/>
              </a:rPr>
              <a:t> v3, </a:t>
            </a:r>
            <a:r>
              <a:rPr lang="en-US" sz="1500" err="1">
                <a:latin typeface="Arial"/>
                <a:cs typeface="Arial"/>
              </a:rPr>
              <a:t>giúp</a:t>
            </a:r>
            <a:r>
              <a:rPr lang="en-US" sz="1500">
                <a:latin typeface="Arial"/>
                <a:cs typeface="Arial"/>
              </a:rPr>
              <a:t> </a:t>
            </a:r>
            <a:r>
              <a:rPr lang="en-US" sz="1500" err="1">
                <a:latin typeface="Arial"/>
                <a:cs typeface="Arial"/>
              </a:rPr>
              <a:t>bạn</a:t>
            </a:r>
            <a:r>
              <a:rPr lang="en-US" sz="1500">
                <a:latin typeface="Arial"/>
                <a:cs typeface="Arial"/>
              </a:rPr>
              <a:t> </a:t>
            </a:r>
            <a:r>
              <a:rPr lang="en-US" sz="1500" err="1">
                <a:latin typeface="Arial"/>
                <a:cs typeface="Arial"/>
              </a:rPr>
              <a:t>lấy</a:t>
            </a:r>
            <a:r>
              <a:rPr lang="en-US" sz="1500">
                <a:latin typeface="Arial"/>
                <a:cs typeface="Arial"/>
              </a:rPr>
              <a:t> </a:t>
            </a:r>
            <a:r>
              <a:rPr lang="en-US" sz="1500" err="1">
                <a:latin typeface="Arial"/>
                <a:cs typeface="Arial"/>
              </a:rPr>
              <a:t>thông</a:t>
            </a:r>
            <a:r>
              <a:rPr lang="en-US" sz="1500">
                <a:latin typeface="Arial"/>
                <a:cs typeface="Arial"/>
              </a:rPr>
              <a:t> tin </a:t>
            </a:r>
            <a:r>
              <a:rPr lang="en-US" sz="1500" err="1">
                <a:latin typeface="Arial"/>
                <a:cs typeface="Arial"/>
              </a:rPr>
              <a:t>từ</a:t>
            </a:r>
            <a:r>
              <a:rPr lang="en-US" sz="1500">
                <a:latin typeface="Arial"/>
                <a:cs typeface="Arial"/>
              </a:rPr>
              <a:t> </a:t>
            </a:r>
            <a:r>
              <a:rPr lang="en-US" sz="1500" err="1">
                <a:latin typeface="Arial"/>
                <a:cs typeface="Arial"/>
              </a:rPr>
              <a:t>một</a:t>
            </a:r>
            <a:r>
              <a:rPr lang="en-US" sz="1500">
                <a:latin typeface="Arial"/>
                <a:cs typeface="Arial"/>
              </a:rPr>
              <a:t> </a:t>
            </a:r>
            <a:r>
              <a:rPr lang="en-US" sz="1500" err="1">
                <a:latin typeface="Arial"/>
                <a:cs typeface="Arial"/>
              </a:rPr>
              <a:t>cửa</a:t>
            </a:r>
            <a:r>
              <a:rPr lang="en-US" sz="1500">
                <a:latin typeface="Arial"/>
                <a:cs typeface="Arial"/>
              </a:rPr>
              <a:t> </a:t>
            </a:r>
            <a:r>
              <a:rPr lang="en-US" sz="1500" err="1">
                <a:latin typeface="Arial"/>
                <a:cs typeface="Arial"/>
              </a:rPr>
              <a:t>sổ</a:t>
            </a:r>
            <a:r>
              <a:rPr lang="en-US" sz="1500">
                <a:latin typeface="Arial"/>
                <a:cs typeface="Arial"/>
              </a:rPr>
              <a:t> </a:t>
            </a:r>
            <a:r>
              <a:rPr lang="en-US" sz="1500" err="1">
                <a:latin typeface="Arial"/>
                <a:cs typeface="Arial"/>
              </a:rPr>
              <a:t>cụ</a:t>
            </a:r>
            <a:r>
              <a:rPr lang="en-US" sz="1500">
                <a:latin typeface="Arial"/>
                <a:cs typeface="Arial"/>
              </a:rPr>
              <a:t> </a:t>
            </a:r>
            <a:r>
              <a:rPr lang="en-US" sz="1500" err="1">
                <a:latin typeface="Arial"/>
                <a:cs typeface="Arial"/>
              </a:rPr>
              <a:t>thể</a:t>
            </a:r>
            <a:r>
              <a:rPr lang="en-US" sz="1500">
                <a:latin typeface="Arial"/>
                <a:cs typeface="Arial"/>
              </a:rPr>
              <a:t> </a:t>
            </a:r>
            <a:r>
              <a:rPr lang="en-US" sz="1500" err="1">
                <a:latin typeface="Arial"/>
                <a:cs typeface="Arial"/>
              </a:rPr>
              <a:t>trên</a:t>
            </a:r>
            <a:r>
              <a:rPr lang="en-US" sz="1500">
                <a:latin typeface="Arial"/>
                <a:cs typeface="Arial"/>
              </a:rPr>
              <a:t> </a:t>
            </a:r>
            <a:r>
              <a:rPr lang="en-US" sz="1500" err="1">
                <a:latin typeface="Arial"/>
                <a:cs typeface="Arial"/>
              </a:rPr>
              <a:t>hệ</a:t>
            </a:r>
            <a:r>
              <a:rPr lang="en-US" sz="1500">
                <a:latin typeface="Arial"/>
                <a:cs typeface="Arial"/>
              </a:rPr>
              <a:t> </a:t>
            </a:r>
            <a:r>
              <a:rPr lang="en-US" sz="1500" err="1">
                <a:latin typeface="Arial"/>
                <a:cs typeface="Arial"/>
              </a:rPr>
              <a:t>điều</a:t>
            </a:r>
            <a:r>
              <a:rPr lang="en-US" sz="1500">
                <a:latin typeface="Arial"/>
                <a:cs typeface="Arial"/>
              </a:rPr>
              <a:t> </a:t>
            </a:r>
            <a:r>
              <a:rPr lang="en-US" sz="1500" err="1">
                <a:latin typeface="Arial"/>
                <a:cs typeface="Arial"/>
              </a:rPr>
              <a:t>hành</a:t>
            </a:r>
            <a:r>
              <a:rPr lang="en-US" sz="1500">
                <a:latin typeface="Arial"/>
                <a:cs typeface="Arial"/>
              </a:rPr>
              <a:t> Windows.</a:t>
            </a:r>
          </a:p>
          <a:p>
            <a:r>
              <a:rPr lang="en-US" sz="1500">
                <a:latin typeface="Arial"/>
                <a:cs typeface="Arial"/>
              </a:rPr>
              <a:t>Công </a:t>
            </a:r>
            <a:r>
              <a:rPr lang="en-US" sz="1500" err="1">
                <a:latin typeface="Arial"/>
                <a:cs typeface="Arial"/>
              </a:rPr>
              <a:t>cụ</a:t>
            </a:r>
            <a:r>
              <a:rPr lang="en-US" sz="1500">
                <a:latin typeface="Arial"/>
                <a:cs typeface="Arial"/>
              </a:rPr>
              <a:t> </a:t>
            </a:r>
            <a:r>
              <a:rPr lang="en-US" sz="1500" err="1">
                <a:latin typeface="Arial"/>
                <a:cs typeface="Arial"/>
              </a:rPr>
              <a:t>này</a:t>
            </a:r>
            <a:r>
              <a:rPr lang="en-US" sz="1500">
                <a:latin typeface="Arial"/>
                <a:cs typeface="Arial"/>
              </a:rPr>
              <a:t> </a:t>
            </a:r>
            <a:r>
              <a:rPr lang="en-US" sz="1500" err="1">
                <a:latin typeface="Arial"/>
                <a:cs typeface="Arial"/>
              </a:rPr>
              <a:t>rất</a:t>
            </a:r>
            <a:r>
              <a:rPr lang="en-US" sz="1500">
                <a:latin typeface="Arial"/>
                <a:cs typeface="Arial"/>
              </a:rPr>
              <a:t> </a:t>
            </a:r>
            <a:r>
              <a:rPr lang="en-US" sz="1500" err="1">
                <a:latin typeface="Arial"/>
                <a:cs typeface="Arial"/>
              </a:rPr>
              <a:t>hữu</a:t>
            </a:r>
            <a:r>
              <a:rPr lang="en-US" sz="1500">
                <a:latin typeface="Arial"/>
                <a:cs typeface="Arial"/>
              </a:rPr>
              <a:t> </a:t>
            </a:r>
            <a:r>
              <a:rPr lang="en-US" sz="1500" err="1">
                <a:latin typeface="Arial"/>
                <a:cs typeface="Arial"/>
              </a:rPr>
              <a:t>ích</a:t>
            </a:r>
            <a:r>
              <a:rPr lang="en-US" sz="1500">
                <a:latin typeface="Arial"/>
                <a:cs typeface="Arial"/>
              </a:rPr>
              <a:t> </a:t>
            </a:r>
            <a:r>
              <a:rPr lang="en-US" sz="1500" err="1">
                <a:latin typeface="Arial"/>
                <a:cs typeface="Arial"/>
              </a:rPr>
              <a:t>trong</a:t>
            </a:r>
            <a:r>
              <a:rPr lang="en-US" sz="1500">
                <a:latin typeface="Arial"/>
                <a:cs typeface="Arial"/>
              </a:rPr>
              <a:t> </a:t>
            </a:r>
            <a:r>
              <a:rPr lang="en-US" sz="1500" err="1">
                <a:latin typeface="Arial"/>
                <a:cs typeface="Arial"/>
              </a:rPr>
              <a:t>việc</a:t>
            </a:r>
            <a:r>
              <a:rPr lang="en-US" sz="1500">
                <a:latin typeface="Arial"/>
                <a:cs typeface="Arial"/>
              </a:rPr>
              <a:t> </a:t>
            </a:r>
            <a:r>
              <a:rPr lang="en-US" sz="1500" err="1">
                <a:latin typeface="Arial"/>
                <a:cs typeface="Arial"/>
              </a:rPr>
              <a:t>tự</a:t>
            </a:r>
            <a:r>
              <a:rPr lang="en-US" sz="1500">
                <a:latin typeface="Arial"/>
                <a:cs typeface="Arial"/>
              </a:rPr>
              <a:t> </a:t>
            </a:r>
            <a:r>
              <a:rPr lang="en-US" sz="1500" err="1">
                <a:latin typeface="Arial"/>
                <a:cs typeface="Arial"/>
              </a:rPr>
              <a:t>động</a:t>
            </a:r>
            <a:r>
              <a:rPr lang="en-US" sz="1500">
                <a:latin typeface="Arial"/>
                <a:cs typeface="Arial"/>
              </a:rPr>
              <a:t> </a:t>
            </a:r>
            <a:r>
              <a:rPr lang="en-US" sz="1500" err="1">
                <a:latin typeface="Arial"/>
                <a:cs typeface="Arial"/>
              </a:rPr>
              <a:t>hóa</a:t>
            </a:r>
            <a:r>
              <a:rPr lang="en-US" sz="1500">
                <a:latin typeface="Arial"/>
                <a:cs typeface="Arial"/>
              </a:rPr>
              <a:t> </a:t>
            </a:r>
            <a:r>
              <a:rPr lang="en-US" sz="1500" err="1">
                <a:latin typeface="Arial"/>
                <a:cs typeface="Arial"/>
              </a:rPr>
              <a:t>các</a:t>
            </a:r>
            <a:r>
              <a:rPr lang="en-US" sz="1500">
                <a:latin typeface="Arial"/>
                <a:cs typeface="Arial"/>
              </a:rPr>
              <a:t> </a:t>
            </a:r>
            <a:r>
              <a:rPr lang="en-US" sz="1500" err="1">
                <a:latin typeface="Arial"/>
                <a:cs typeface="Arial"/>
              </a:rPr>
              <a:t>tác</a:t>
            </a:r>
            <a:r>
              <a:rPr lang="en-US" sz="1500">
                <a:latin typeface="Arial"/>
                <a:cs typeface="Arial"/>
              </a:rPr>
              <a:t> </a:t>
            </a:r>
            <a:r>
              <a:rPr lang="en-US" sz="1500" err="1">
                <a:latin typeface="Arial"/>
                <a:cs typeface="Arial"/>
              </a:rPr>
              <a:t>vụ</a:t>
            </a:r>
            <a:r>
              <a:rPr lang="en-US" sz="1500">
                <a:latin typeface="Arial"/>
                <a:cs typeface="Arial"/>
              </a:rPr>
              <a:t> </a:t>
            </a:r>
            <a:r>
              <a:rPr lang="en-US" sz="1500" err="1">
                <a:latin typeface="Arial"/>
                <a:cs typeface="Arial"/>
              </a:rPr>
              <a:t>liên</a:t>
            </a:r>
            <a:r>
              <a:rPr lang="en-US" sz="1500">
                <a:latin typeface="Arial"/>
                <a:cs typeface="Arial"/>
              </a:rPr>
              <a:t> </a:t>
            </a:r>
            <a:r>
              <a:rPr lang="en-US" sz="1500" err="1">
                <a:latin typeface="Arial"/>
                <a:cs typeface="Arial"/>
              </a:rPr>
              <a:t>quan</a:t>
            </a:r>
            <a:r>
              <a:rPr lang="en-US" sz="1500">
                <a:latin typeface="Arial"/>
                <a:cs typeface="Arial"/>
              </a:rPr>
              <a:t> </a:t>
            </a:r>
            <a:r>
              <a:rPr lang="en-US" sz="1500" err="1">
                <a:latin typeface="Arial"/>
                <a:cs typeface="Arial"/>
              </a:rPr>
              <a:t>đến</a:t>
            </a:r>
            <a:r>
              <a:rPr lang="en-US" sz="1500">
                <a:latin typeface="Arial"/>
                <a:cs typeface="Arial"/>
              </a:rPr>
              <a:t> </a:t>
            </a:r>
            <a:r>
              <a:rPr lang="en-US" sz="1500" err="1">
                <a:latin typeface="Arial"/>
                <a:cs typeface="Arial"/>
              </a:rPr>
              <a:t>giao</a:t>
            </a:r>
            <a:r>
              <a:rPr lang="en-US" sz="1500">
                <a:latin typeface="Arial"/>
                <a:cs typeface="Arial"/>
              </a:rPr>
              <a:t> </a:t>
            </a:r>
            <a:r>
              <a:rPr lang="en-US" sz="1500" err="1">
                <a:latin typeface="Arial"/>
                <a:cs typeface="Arial"/>
              </a:rPr>
              <a:t>diện</a:t>
            </a:r>
            <a:r>
              <a:rPr lang="en-US" sz="1500">
                <a:latin typeface="Arial"/>
                <a:cs typeface="Arial"/>
              </a:rPr>
              <a:t> </a:t>
            </a:r>
            <a:r>
              <a:rPr lang="en-US" sz="1500" err="1">
                <a:latin typeface="Arial"/>
                <a:cs typeface="Arial"/>
              </a:rPr>
              <a:t>người</a:t>
            </a:r>
            <a:r>
              <a:rPr lang="en-US" sz="1500">
                <a:latin typeface="Arial"/>
                <a:cs typeface="Arial"/>
              </a:rPr>
              <a:t> </a:t>
            </a:r>
            <a:r>
              <a:rPr lang="en-US" sz="1500" err="1">
                <a:latin typeface="Arial"/>
                <a:cs typeface="Arial"/>
              </a:rPr>
              <a:t>dùng</a:t>
            </a:r>
            <a:r>
              <a:rPr lang="en-US" sz="1500">
                <a:latin typeface="Arial"/>
                <a:cs typeface="Arial"/>
              </a:rPr>
              <a:t>.</a:t>
            </a:r>
          </a:p>
          <a:p>
            <a:pPr lvl="1">
              <a:buFont typeface="Courier New" pitchFamily="34" charset="0"/>
              <a:buChar char="o"/>
            </a:pPr>
            <a:r>
              <a:rPr lang="en-US" sz="1500" spc="10" err="1">
                <a:latin typeface="Arial"/>
                <a:cs typeface="Arial"/>
              </a:rPr>
              <a:t>Lấy</a:t>
            </a:r>
            <a:r>
              <a:rPr lang="en-US" sz="1500" spc="10">
                <a:latin typeface="Arial"/>
                <a:cs typeface="Arial"/>
              </a:rPr>
              <a:t> </a:t>
            </a:r>
            <a:r>
              <a:rPr lang="en-US" sz="1500" spc="10" err="1">
                <a:latin typeface="Arial"/>
                <a:cs typeface="Arial"/>
              </a:rPr>
              <a:t>thông</a:t>
            </a:r>
            <a:r>
              <a:rPr lang="en-US" sz="1500" spc="10">
                <a:latin typeface="Arial"/>
                <a:cs typeface="Arial"/>
              </a:rPr>
              <a:t> tin </a:t>
            </a:r>
            <a:r>
              <a:rPr lang="en-US" sz="1500" spc="10" err="1">
                <a:latin typeface="Arial"/>
                <a:cs typeface="Arial"/>
              </a:rPr>
              <a:t>cửa</a:t>
            </a:r>
            <a:r>
              <a:rPr lang="en-US" sz="1500" spc="10">
                <a:latin typeface="Arial"/>
                <a:cs typeface="Arial"/>
              </a:rPr>
              <a:t> </a:t>
            </a:r>
            <a:r>
              <a:rPr lang="en-US" sz="1500" spc="10" err="1">
                <a:latin typeface="Arial"/>
                <a:cs typeface="Arial"/>
              </a:rPr>
              <a:t>sổ</a:t>
            </a:r>
            <a:r>
              <a:rPr lang="en-US" sz="1500" spc="10">
                <a:latin typeface="Arial"/>
                <a:cs typeface="Arial"/>
              </a:rPr>
              <a:t>: Au3Info </a:t>
            </a:r>
            <a:r>
              <a:rPr lang="en-US" sz="1500" spc="10" err="1">
                <a:latin typeface="Arial"/>
                <a:cs typeface="Arial"/>
              </a:rPr>
              <a:t>cho</a:t>
            </a:r>
            <a:r>
              <a:rPr lang="en-US" sz="1500" spc="10">
                <a:latin typeface="Arial"/>
                <a:cs typeface="Arial"/>
              </a:rPr>
              <a:t> </a:t>
            </a:r>
            <a:r>
              <a:rPr lang="en-US" sz="1500" spc="10" err="1">
                <a:latin typeface="Arial"/>
                <a:cs typeface="Arial"/>
              </a:rPr>
              <a:t>phép</a:t>
            </a:r>
            <a:r>
              <a:rPr lang="en-US" sz="1500" spc="10">
                <a:latin typeface="Arial"/>
                <a:cs typeface="Arial"/>
              </a:rPr>
              <a:t> </a:t>
            </a:r>
            <a:r>
              <a:rPr lang="en-US" sz="1500" spc="10" err="1">
                <a:latin typeface="Arial"/>
                <a:cs typeface="Arial"/>
              </a:rPr>
              <a:t>bạn</a:t>
            </a:r>
            <a:r>
              <a:rPr lang="en-US" sz="1500" spc="10">
                <a:latin typeface="Arial"/>
                <a:cs typeface="Arial"/>
              </a:rPr>
              <a:t> </a:t>
            </a:r>
            <a:r>
              <a:rPr lang="en-US" sz="1500" spc="10" err="1">
                <a:latin typeface="Arial"/>
                <a:cs typeface="Arial"/>
              </a:rPr>
              <a:t>lấy</a:t>
            </a:r>
            <a:r>
              <a:rPr lang="en-US" sz="1500" spc="10">
                <a:latin typeface="Arial"/>
                <a:cs typeface="Arial"/>
              </a:rPr>
              <a:t> </a:t>
            </a:r>
            <a:r>
              <a:rPr lang="en-US" sz="1500" spc="10" err="1">
                <a:latin typeface="Arial"/>
                <a:cs typeface="Arial"/>
              </a:rPr>
              <a:t>các</a:t>
            </a:r>
            <a:r>
              <a:rPr lang="en-US" sz="1500" spc="10">
                <a:latin typeface="Arial"/>
                <a:cs typeface="Arial"/>
              </a:rPr>
              <a:t> </a:t>
            </a:r>
            <a:r>
              <a:rPr lang="en-US" sz="1500" spc="10" err="1">
                <a:latin typeface="Arial"/>
                <a:cs typeface="Arial"/>
              </a:rPr>
              <a:t>thông</a:t>
            </a:r>
            <a:r>
              <a:rPr lang="en-US" sz="1500" spc="10">
                <a:latin typeface="Arial"/>
                <a:cs typeface="Arial"/>
              </a:rPr>
              <a:t> tin </a:t>
            </a:r>
            <a:r>
              <a:rPr lang="en-US" sz="1500" spc="10" err="1">
                <a:latin typeface="Arial"/>
                <a:cs typeface="Arial"/>
              </a:rPr>
              <a:t>như</a:t>
            </a:r>
            <a:r>
              <a:rPr lang="en-US" sz="1500" spc="10">
                <a:latin typeface="Arial"/>
                <a:cs typeface="Arial"/>
              </a:rPr>
              <a:t> </a:t>
            </a:r>
            <a:r>
              <a:rPr lang="en-US" sz="1500" spc="10" err="1">
                <a:latin typeface="Arial"/>
                <a:cs typeface="Arial"/>
              </a:rPr>
              <a:t>tiêu</a:t>
            </a:r>
            <a:r>
              <a:rPr lang="en-US" sz="1500" spc="10">
                <a:latin typeface="Arial"/>
                <a:cs typeface="Arial"/>
              </a:rPr>
              <a:t> </a:t>
            </a:r>
            <a:r>
              <a:rPr lang="en-US" sz="1500" spc="10" err="1">
                <a:latin typeface="Arial"/>
                <a:cs typeface="Arial"/>
              </a:rPr>
              <a:t>đề</a:t>
            </a:r>
            <a:r>
              <a:rPr lang="en-US" sz="1500" spc="10">
                <a:latin typeface="Arial"/>
                <a:cs typeface="Arial"/>
              </a:rPr>
              <a:t> </a:t>
            </a:r>
            <a:r>
              <a:rPr lang="en-US" sz="1500" spc="10" err="1">
                <a:latin typeface="Arial"/>
                <a:cs typeface="Arial"/>
              </a:rPr>
              <a:t>cửa</a:t>
            </a:r>
            <a:r>
              <a:rPr lang="en-US" sz="1500" spc="10">
                <a:latin typeface="Arial"/>
                <a:cs typeface="Arial"/>
              </a:rPr>
              <a:t> </a:t>
            </a:r>
            <a:r>
              <a:rPr lang="en-US" sz="1500" spc="10" err="1">
                <a:latin typeface="Arial"/>
                <a:cs typeface="Arial"/>
              </a:rPr>
              <a:t>sổ</a:t>
            </a:r>
            <a:r>
              <a:rPr lang="en-US" sz="1500" spc="10">
                <a:latin typeface="Arial"/>
                <a:cs typeface="Arial"/>
              </a:rPr>
              <a:t>, </a:t>
            </a:r>
            <a:r>
              <a:rPr lang="en-US" sz="1500" spc="10" err="1">
                <a:latin typeface="Arial"/>
                <a:cs typeface="Arial"/>
              </a:rPr>
              <a:t>kích</a:t>
            </a:r>
            <a:r>
              <a:rPr lang="en-US" sz="1500" spc="10">
                <a:latin typeface="Arial"/>
                <a:cs typeface="Arial"/>
              </a:rPr>
              <a:t> </a:t>
            </a:r>
            <a:r>
              <a:rPr lang="en-US" sz="1500" spc="10" err="1">
                <a:latin typeface="Arial"/>
                <a:cs typeface="Arial"/>
              </a:rPr>
              <a:t>thước</a:t>
            </a:r>
            <a:r>
              <a:rPr lang="en-US" sz="1500" spc="10">
                <a:latin typeface="Arial"/>
                <a:cs typeface="Arial"/>
              </a:rPr>
              <a:t>, </a:t>
            </a:r>
            <a:r>
              <a:rPr lang="en-US" sz="1500" spc="10" err="1">
                <a:latin typeface="Arial"/>
                <a:cs typeface="Arial"/>
              </a:rPr>
              <a:t>vị</a:t>
            </a:r>
            <a:r>
              <a:rPr lang="en-US" sz="1500" spc="10">
                <a:latin typeface="Arial"/>
                <a:cs typeface="Arial"/>
              </a:rPr>
              <a:t> </a:t>
            </a:r>
            <a:r>
              <a:rPr lang="en-US" sz="1500" spc="10" err="1">
                <a:latin typeface="Arial"/>
                <a:cs typeface="Arial"/>
              </a:rPr>
              <a:t>trí</a:t>
            </a:r>
            <a:r>
              <a:rPr lang="en-US" sz="1500" spc="10">
                <a:latin typeface="Arial"/>
                <a:cs typeface="Arial"/>
              </a:rPr>
              <a:t>, </a:t>
            </a:r>
            <a:r>
              <a:rPr lang="en-US" sz="1500" spc="10" err="1">
                <a:latin typeface="Arial"/>
                <a:cs typeface="Arial"/>
              </a:rPr>
              <a:t>và</a:t>
            </a:r>
            <a:r>
              <a:rPr lang="en-US" sz="1500" spc="10">
                <a:latin typeface="Arial"/>
                <a:cs typeface="Arial"/>
              </a:rPr>
              <a:t> </a:t>
            </a:r>
            <a:r>
              <a:rPr lang="en-US" sz="1500" spc="10" err="1">
                <a:latin typeface="Arial"/>
                <a:cs typeface="Arial"/>
              </a:rPr>
              <a:t>nội</a:t>
            </a:r>
            <a:r>
              <a:rPr lang="en-US" sz="1500" spc="10">
                <a:latin typeface="Arial"/>
                <a:cs typeface="Arial"/>
              </a:rPr>
              <a:t> dung </a:t>
            </a:r>
            <a:r>
              <a:rPr lang="en-US" sz="1500" spc="10" err="1">
                <a:latin typeface="Arial"/>
                <a:cs typeface="Arial"/>
              </a:rPr>
              <a:t>của</a:t>
            </a:r>
            <a:r>
              <a:rPr lang="en-US" sz="1500" spc="10">
                <a:latin typeface="Arial"/>
                <a:cs typeface="Arial"/>
              </a:rPr>
              <a:t> </a:t>
            </a:r>
            <a:r>
              <a:rPr lang="en-US" sz="1500" spc="10" err="1">
                <a:latin typeface="Arial"/>
                <a:cs typeface="Arial"/>
              </a:rPr>
              <a:t>thanh</a:t>
            </a:r>
            <a:r>
              <a:rPr lang="en-US" sz="1500" spc="10">
                <a:latin typeface="Arial"/>
                <a:cs typeface="Arial"/>
              </a:rPr>
              <a:t> </a:t>
            </a:r>
            <a:r>
              <a:rPr lang="en-US" sz="1500" spc="10" err="1">
                <a:latin typeface="Arial"/>
                <a:cs typeface="Arial"/>
              </a:rPr>
              <a:t>trạng</a:t>
            </a:r>
            <a:r>
              <a:rPr lang="en-US" sz="1500" spc="10">
                <a:latin typeface="Arial"/>
                <a:cs typeface="Arial"/>
              </a:rPr>
              <a:t>  </a:t>
            </a:r>
            <a:r>
              <a:rPr lang="en-US" sz="1500" spc="10" err="1">
                <a:latin typeface="Arial"/>
                <a:cs typeface="Arial"/>
              </a:rPr>
              <a:t>thái</a:t>
            </a:r>
            <a:r>
              <a:rPr lang="en-US" sz="1500" spc="10">
                <a:latin typeface="Arial"/>
                <a:cs typeface="Arial"/>
              </a:rPr>
              <a:t>.</a:t>
            </a:r>
          </a:p>
          <a:p>
            <a:pPr lvl="1">
              <a:buFont typeface="Courier New" pitchFamily="34" charset="0"/>
              <a:buChar char="o"/>
            </a:pPr>
            <a:r>
              <a:rPr lang="en-US" sz="1500" spc="10">
                <a:latin typeface="Arial"/>
                <a:cs typeface="Arial"/>
              </a:rPr>
              <a:t>Thông tin </a:t>
            </a:r>
            <a:r>
              <a:rPr lang="en-US" sz="1500" spc="10" err="1">
                <a:latin typeface="Arial"/>
                <a:cs typeface="Arial"/>
              </a:rPr>
              <a:t>điều</a:t>
            </a:r>
            <a:r>
              <a:rPr lang="en-US" sz="1500" spc="10">
                <a:latin typeface="Arial"/>
                <a:cs typeface="Arial"/>
              </a:rPr>
              <a:t> </a:t>
            </a:r>
            <a:r>
              <a:rPr lang="en-US" sz="1500" spc="10" err="1">
                <a:latin typeface="Arial"/>
                <a:cs typeface="Arial"/>
              </a:rPr>
              <a:t>khiển</a:t>
            </a:r>
            <a:r>
              <a:rPr lang="en-US" sz="1500" spc="10">
                <a:latin typeface="Arial"/>
                <a:cs typeface="Arial"/>
              </a:rPr>
              <a:t> (Control): </a:t>
            </a:r>
            <a:r>
              <a:rPr lang="en-US" sz="1500" spc="10" err="1">
                <a:latin typeface="Arial"/>
                <a:cs typeface="Arial"/>
              </a:rPr>
              <a:t>Bạn</a:t>
            </a:r>
            <a:r>
              <a:rPr lang="en-US" sz="1500" spc="10">
                <a:latin typeface="Arial"/>
                <a:cs typeface="Arial"/>
              </a:rPr>
              <a:t> </a:t>
            </a:r>
            <a:r>
              <a:rPr lang="en-US" sz="1500" spc="10" err="1">
                <a:latin typeface="Arial"/>
                <a:cs typeface="Arial"/>
              </a:rPr>
              <a:t>có</a:t>
            </a:r>
            <a:r>
              <a:rPr lang="en-US" sz="1500" spc="10">
                <a:latin typeface="Arial"/>
                <a:cs typeface="Arial"/>
              </a:rPr>
              <a:t> </a:t>
            </a:r>
            <a:r>
              <a:rPr lang="en-US" sz="1500" spc="10" err="1">
                <a:latin typeface="Arial"/>
                <a:cs typeface="Arial"/>
              </a:rPr>
              <a:t>thể</a:t>
            </a:r>
            <a:r>
              <a:rPr lang="en-US" sz="1500" spc="10">
                <a:latin typeface="Arial"/>
                <a:cs typeface="Arial"/>
              </a:rPr>
              <a:t> </a:t>
            </a:r>
            <a:r>
              <a:rPr lang="en-US" sz="1500" spc="10" err="1">
                <a:latin typeface="Arial"/>
                <a:cs typeface="Arial"/>
              </a:rPr>
              <a:t>lấy</a:t>
            </a:r>
            <a:r>
              <a:rPr lang="en-US" sz="1500" spc="10">
                <a:latin typeface="Arial"/>
                <a:cs typeface="Arial"/>
              </a:rPr>
              <a:t> </a:t>
            </a:r>
            <a:r>
              <a:rPr lang="en-US" sz="1500" spc="10" err="1">
                <a:latin typeface="Arial"/>
                <a:cs typeface="Arial"/>
              </a:rPr>
              <a:t>thông</a:t>
            </a:r>
            <a:r>
              <a:rPr lang="en-US" sz="1500" spc="10">
                <a:latin typeface="Arial"/>
                <a:cs typeface="Arial"/>
              </a:rPr>
              <a:t> tin chi </a:t>
            </a:r>
            <a:r>
              <a:rPr lang="en-US" sz="1500" spc="10" err="1">
                <a:latin typeface="Arial"/>
                <a:cs typeface="Arial"/>
              </a:rPr>
              <a:t>tiết</a:t>
            </a:r>
            <a:r>
              <a:rPr lang="en-US" sz="1500" spc="10">
                <a:latin typeface="Arial"/>
                <a:cs typeface="Arial"/>
              </a:rPr>
              <a:t> </a:t>
            </a:r>
            <a:r>
              <a:rPr lang="en-US" sz="1500" spc="10" err="1">
                <a:latin typeface="Arial"/>
                <a:cs typeface="Arial"/>
              </a:rPr>
              <a:t>về</a:t>
            </a:r>
            <a:r>
              <a:rPr lang="en-US" sz="1500" spc="10">
                <a:latin typeface="Arial"/>
                <a:cs typeface="Arial"/>
              </a:rPr>
              <a:t> </a:t>
            </a:r>
            <a:r>
              <a:rPr lang="en-US" sz="1500" spc="10" err="1">
                <a:latin typeface="Arial"/>
                <a:cs typeface="Arial"/>
              </a:rPr>
              <a:t>các</a:t>
            </a:r>
            <a:r>
              <a:rPr lang="en-US" sz="1500" spc="10">
                <a:latin typeface="Arial"/>
                <a:cs typeface="Arial"/>
              </a:rPr>
              <a:t> </a:t>
            </a:r>
            <a:r>
              <a:rPr lang="en-US" sz="1500" spc="10" err="1">
                <a:latin typeface="Arial"/>
                <a:cs typeface="Arial"/>
              </a:rPr>
              <a:t>điều</a:t>
            </a:r>
            <a:r>
              <a:rPr lang="en-US" sz="1500" spc="10">
                <a:latin typeface="Arial"/>
                <a:cs typeface="Arial"/>
              </a:rPr>
              <a:t> </a:t>
            </a:r>
            <a:r>
              <a:rPr lang="en-US" sz="1500" spc="10" err="1">
                <a:latin typeface="Arial"/>
                <a:cs typeface="Arial"/>
              </a:rPr>
              <a:t>khiển</a:t>
            </a:r>
            <a:r>
              <a:rPr lang="en-US" sz="1500" spc="10">
                <a:latin typeface="Arial"/>
                <a:cs typeface="Arial"/>
              </a:rPr>
              <a:t> (control) </a:t>
            </a:r>
            <a:r>
              <a:rPr lang="en-US" sz="1500" spc="10" err="1">
                <a:latin typeface="Arial"/>
                <a:cs typeface="Arial"/>
              </a:rPr>
              <a:t>trong</a:t>
            </a:r>
            <a:r>
              <a:rPr lang="en-US" sz="1500" spc="10">
                <a:latin typeface="Arial"/>
                <a:cs typeface="Arial"/>
              </a:rPr>
              <a:t> </a:t>
            </a:r>
            <a:r>
              <a:rPr lang="en-US" sz="1500" spc="10" err="1">
                <a:latin typeface="Arial"/>
                <a:cs typeface="Arial"/>
              </a:rPr>
              <a:t>cửa</a:t>
            </a:r>
            <a:r>
              <a:rPr lang="en-US" sz="1500" spc="10">
                <a:latin typeface="Arial"/>
                <a:cs typeface="Arial"/>
              </a:rPr>
              <a:t> </a:t>
            </a:r>
            <a:r>
              <a:rPr lang="en-US" sz="1500" spc="10" err="1">
                <a:latin typeface="Arial"/>
                <a:cs typeface="Arial"/>
              </a:rPr>
              <a:t>sổ</a:t>
            </a:r>
            <a:r>
              <a:rPr lang="en-US" sz="1500" spc="10">
                <a:latin typeface="Arial"/>
                <a:cs typeface="Arial"/>
              </a:rPr>
              <a:t>, bao </a:t>
            </a:r>
            <a:r>
              <a:rPr lang="en-US" sz="1500" spc="10" err="1">
                <a:latin typeface="Arial"/>
                <a:cs typeface="Arial"/>
              </a:rPr>
              <a:t>gồm</a:t>
            </a:r>
            <a:r>
              <a:rPr lang="en-US" sz="1500" spc="10">
                <a:latin typeface="Arial"/>
                <a:cs typeface="Arial"/>
              </a:rPr>
              <a:t> </a:t>
            </a:r>
            <a:r>
              <a:rPr lang="en-US" sz="1500" spc="10" err="1">
                <a:latin typeface="Arial"/>
                <a:cs typeface="Arial"/>
              </a:rPr>
              <a:t>tên</a:t>
            </a:r>
            <a:r>
              <a:rPr lang="en-US" sz="1500" spc="10">
                <a:latin typeface="Arial"/>
                <a:cs typeface="Arial"/>
              </a:rPr>
              <a:t> </a:t>
            </a:r>
            <a:r>
              <a:rPr lang="en-US" sz="1500" spc="10" err="1">
                <a:latin typeface="Arial"/>
                <a:cs typeface="Arial"/>
              </a:rPr>
              <a:t>lớp</a:t>
            </a:r>
            <a:r>
              <a:rPr lang="en-US" sz="1500" spc="10">
                <a:latin typeface="Arial"/>
                <a:cs typeface="Arial"/>
              </a:rPr>
              <a:t> (class), ID, </a:t>
            </a:r>
            <a:r>
              <a:rPr lang="en-US" sz="1500" spc="10" err="1">
                <a:latin typeface="Arial"/>
                <a:cs typeface="Arial"/>
              </a:rPr>
              <a:t>và</a:t>
            </a:r>
            <a:r>
              <a:rPr lang="en-US" sz="1500" spc="10">
                <a:latin typeface="Arial"/>
                <a:cs typeface="Arial"/>
              </a:rPr>
              <a:t> </a:t>
            </a:r>
            <a:r>
              <a:rPr lang="en-US" sz="1500" spc="10" err="1">
                <a:latin typeface="Arial"/>
                <a:cs typeface="Arial"/>
              </a:rPr>
              <a:t>trạng</a:t>
            </a:r>
            <a:r>
              <a:rPr lang="en-US" sz="1500" spc="10">
                <a:latin typeface="Arial"/>
                <a:cs typeface="Arial"/>
              </a:rPr>
              <a:t> </a:t>
            </a:r>
            <a:r>
              <a:rPr lang="en-US" sz="1500" spc="10" err="1">
                <a:latin typeface="Arial"/>
                <a:cs typeface="Arial"/>
              </a:rPr>
              <a:t>thái</a:t>
            </a:r>
            <a:r>
              <a:rPr lang="en-US" sz="1500" spc="10">
                <a:latin typeface="Arial"/>
                <a:cs typeface="Arial"/>
              </a:rPr>
              <a:t>.</a:t>
            </a:r>
          </a:p>
          <a:p>
            <a:pPr lvl="1">
              <a:buFont typeface="Courier New" pitchFamily="34" charset="0"/>
              <a:buChar char="o"/>
            </a:pPr>
            <a:r>
              <a:rPr lang="en-US" sz="1500" spc="10" dirty="0" err="1">
                <a:latin typeface="Arial"/>
                <a:cs typeface="Arial"/>
              </a:rPr>
              <a:t>Vị</a:t>
            </a:r>
            <a:r>
              <a:rPr lang="en-US" sz="1500" spc="10" dirty="0">
                <a:latin typeface="Arial"/>
                <a:cs typeface="Arial"/>
              </a:rPr>
              <a:t> </a:t>
            </a:r>
            <a:r>
              <a:rPr lang="en-US" sz="1500" spc="10" dirty="0" err="1">
                <a:latin typeface="Arial"/>
                <a:cs typeface="Arial"/>
              </a:rPr>
              <a:t>trí</a:t>
            </a:r>
            <a:r>
              <a:rPr lang="en-US" sz="1500" spc="10" dirty="0">
                <a:latin typeface="Arial"/>
                <a:cs typeface="Arial"/>
              </a:rPr>
              <a:t> </a:t>
            </a:r>
            <a:r>
              <a:rPr lang="en-US" sz="1500" spc="10" dirty="0" err="1">
                <a:latin typeface="Arial"/>
                <a:cs typeface="Arial"/>
              </a:rPr>
              <a:t>và</a:t>
            </a:r>
            <a:r>
              <a:rPr lang="en-US" sz="1500" spc="10" dirty="0">
                <a:latin typeface="Arial"/>
                <a:cs typeface="Arial"/>
              </a:rPr>
              <a:t> </a:t>
            </a:r>
            <a:r>
              <a:rPr lang="en-US" sz="1500" spc="10" dirty="0" err="1">
                <a:latin typeface="Arial"/>
                <a:cs typeface="Arial"/>
              </a:rPr>
              <a:t>màu</a:t>
            </a:r>
            <a:r>
              <a:rPr lang="en-US" sz="1500" spc="10" dirty="0">
                <a:latin typeface="Arial"/>
                <a:cs typeface="Arial"/>
              </a:rPr>
              <a:t> </a:t>
            </a:r>
            <a:r>
              <a:rPr lang="en-US" sz="1500" spc="10" dirty="0" err="1">
                <a:latin typeface="Arial"/>
                <a:cs typeface="Arial"/>
              </a:rPr>
              <a:t>sắc</a:t>
            </a:r>
            <a:r>
              <a:rPr lang="en-US" sz="1500" spc="10" dirty="0">
                <a:latin typeface="Arial"/>
                <a:cs typeface="Arial"/>
              </a:rPr>
              <a:t> </a:t>
            </a:r>
            <a:r>
              <a:rPr lang="en-US" sz="1500" spc="10" dirty="0" err="1">
                <a:latin typeface="Arial"/>
                <a:cs typeface="Arial"/>
              </a:rPr>
              <a:t>của</a:t>
            </a:r>
            <a:r>
              <a:rPr lang="en-US" sz="1500" spc="10" dirty="0">
                <a:latin typeface="Arial"/>
                <a:cs typeface="Arial"/>
              </a:rPr>
              <a:t> con </a:t>
            </a:r>
            <a:r>
              <a:rPr lang="en-US" sz="1500" spc="10" dirty="0" err="1">
                <a:latin typeface="Arial"/>
                <a:cs typeface="Arial"/>
              </a:rPr>
              <a:t>trỏ</a:t>
            </a:r>
            <a:r>
              <a:rPr lang="en-US" sz="1500" spc="10" dirty="0">
                <a:latin typeface="Arial"/>
                <a:cs typeface="Arial"/>
              </a:rPr>
              <a:t> </a:t>
            </a:r>
            <a:r>
              <a:rPr lang="en-US" sz="1500" spc="10" dirty="0" err="1">
                <a:latin typeface="Arial"/>
                <a:cs typeface="Arial"/>
              </a:rPr>
              <a:t>chuột</a:t>
            </a:r>
            <a:r>
              <a:rPr lang="en-US" sz="1500" spc="10" dirty="0">
                <a:latin typeface="Arial"/>
                <a:cs typeface="Arial"/>
              </a:rPr>
              <a:t>: Công </a:t>
            </a:r>
            <a:r>
              <a:rPr lang="en-US" sz="1500" spc="10" dirty="0" err="1">
                <a:latin typeface="Arial"/>
                <a:cs typeface="Arial"/>
              </a:rPr>
              <a:t>cụ</a:t>
            </a:r>
            <a:r>
              <a:rPr lang="en-US" sz="1500" spc="10" dirty="0">
                <a:latin typeface="Arial"/>
                <a:cs typeface="Arial"/>
              </a:rPr>
              <a:t> </a:t>
            </a:r>
            <a:r>
              <a:rPr lang="en-US" sz="1500" spc="10" dirty="0" err="1">
                <a:latin typeface="Arial"/>
                <a:cs typeface="Arial"/>
              </a:rPr>
              <a:t>này</a:t>
            </a:r>
            <a:r>
              <a:rPr lang="en-US" sz="1500" spc="10" dirty="0">
                <a:latin typeface="Arial"/>
                <a:cs typeface="Arial"/>
              </a:rPr>
              <a:t> </a:t>
            </a:r>
            <a:r>
              <a:rPr lang="en-US" sz="1500" spc="10" dirty="0" err="1">
                <a:latin typeface="Arial"/>
                <a:cs typeface="Arial"/>
              </a:rPr>
              <a:t>cũng</a:t>
            </a:r>
            <a:r>
              <a:rPr lang="en-US" sz="1500" spc="10" dirty="0">
                <a:latin typeface="Arial"/>
                <a:cs typeface="Arial"/>
              </a:rPr>
              <a:t> </a:t>
            </a:r>
            <a:r>
              <a:rPr lang="en-US" sz="1500" spc="10" dirty="0" err="1">
                <a:latin typeface="Arial"/>
                <a:cs typeface="Arial"/>
              </a:rPr>
              <a:t>cung</a:t>
            </a:r>
            <a:r>
              <a:rPr lang="en-US" sz="1500" spc="10" dirty="0">
                <a:latin typeface="Arial"/>
                <a:cs typeface="Arial"/>
              </a:rPr>
              <a:t> </a:t>
            </a:r>
            <a:r>
              <a:rPr lang="en-US" sz="1500" spc="10" dirty="0" err="1">
                <a:latin typeface="Arial"/>
                <a:cs typeface="Arial"/>
              </a:rPr>
              <a:t>cấp</a:t>
            </a:r>
            <a:r>
              <a:rPr lang="en-US" sz="1500" spc="10" dirty="0">
                <a:latin typeface="Arial"/>
                <a:cs typeface="Arial"/>
              </a:rPr>
              <a:t> </a:t>
            </a:r>
            <a:r>
              <a:rPr lang="en-US" sz="1500" spc="10" dirty="0" err="1">
                <a:latin typeface="Arial"/>
                <a:cs typeface="Arial"/>
              </a:rPr>
              <a:t>thông</a:t>
            </a:r>
            <a:r>
              <a:rPr lang="en-US" sz="1500" spc="10" dirty="0">
                <a:latin typeface="Arial"/>
                <a:cs typeface="Arial"/>
              </a:rPr>
              <a:t> tin </a:t>
            </a:r>
            <a:r>
              <a:rPr lang="en-US" sz="1500" spc="10" dirty="0" err="1">
                <a:latin typeface="Arial"/>
                <a:cs typeface="Arial"/>
              </a:rPr>
              <a:t>về</a:t>
            </a:r>
            <a:r>
              <a:rPr lang="en-US" sz="1500" spc="10" dirty="0">
                <a:latin typeface="Arial"/>
                <a:cs typeface="Arial"/>
              </a:rPr>
              <a:t> </a:t>
            </a:r>
            <a:r>
              <a:rPr lang="en-US" sz="1500" spc="10" dirty="0" err="1">
                <a:latin typeface="Arial"/>
                <a:cs typeface="Arial"/>
              </a:rPr>
              <a:t>vị</a:t>
            </a:r>
            <a:r>
              <a:rPr lang="en-US" sz="1500" spc="10" dirty="0">
                <a:latin typeface="Arial"/>
                <a:cs typeface="Arial"/>
              </a:rPr>
              <a:t> </a:t>
            </a:r>
            <a:r>
              <a:rPr lang="en-US" sz="1500" spc="10" dirty="0" err="1">
                <a:latin typeface="Arial"/>
                <a:cs typeface="Arial"/>
              </a:rPr>
              <a:t>trí</a:t>
            </a:r>
            <a:r>
              <a:rPr lang="en-US" sz="1500" spc="10" dirty="0">
                <a:latin typeface="Arial"/>
                <a:cs typeface="Arial"/>
              </a:rPr>
              <a:t> </a:t>
            </a:r>
            <a:r>
              <a:rPr lang="en-US" sz="1500" spc="10" dirty="0" err="1">
                <a:latin typeface="Arial"/>
                <a:cs typeface="Arial"/>
              </a:rPr>
              <a:t>của</a:t>
            </a:r>
            <a:r>
              <a:rPr lang="en-US" sz="1500" spc="10" dirty="0">
                <a:latin typeface="Arial"/>
                <a:cs typeface="Arial"/>
              </a:rPr>
              <a:t> con </a:t>
            </a:r>
            <a:r>
              <a:rPr lang="en-US" sz="1500" spc="10" dirty="0" err="1">
                <a:latin typeface="Arial"/>
                <a:cs typeface="Arial"/>
              </a:rPr>
              <a:t>trỏ</a:t>
            </a:r>
            <a:r>
              <a:rPr lang="en-US" sz="1500" spc="10" dirty="0">
                <a:latin typeface="Arial"/>
                <a:cs typeface="Arial"/>
              </a:rPr>
              <a:t> </a:t>
            </a:r>
            <a:r>
              <a:rPr lang="en-US" sz="1500" spc="10" dirty="0" err="1">
                <a:latin typeface="Arial"/>
                <a:cs typeface="Arial"/>
              </a:rPr>
              <a:t>chuột</a:t>
            </a:r>
            <a:r>
              <a:rPr lang="en-US" sz="1500" spc="10" dirty="0">
                <a:latin typeface="Arial"/>
                <a:cs typeface="Arial"/>
              </a:rPr>
              <a:t> </a:t>
            </a:r>
            <a:r>
              <a:rPr lang="en-US" sz="1500" spc="10" dirty="0" err="1">
                <a:latin typeface="Arial"/>
                <a:cs typeface="Arial"/>
              </a:rPr>
              <a:t>và</a:t>
            </a:r>
            <a:r>
              <a:rPr lang="en-US" sz="1500" spc="10" dirty="0">
                <a:latin typeface="Arial"/>
                <a:cs typeface="Arial"/>
              </a:rPr>
              <a:t> </a:t>
            </a:r>
            <a:r>
              <a:rPr lang="en-US" sz="1500" spc="10" dirty="0" err="1">
                <a:latin typeface="Arial"/>
                <a:cs typeface="Arial"/>
              </a:rPr>
              <a:t>màu</a:t>
            </a:r>
            <a:r>
              <a:rPr lang="en-US" sz="1500" spc="10" dirty="0">
                <a:latin typeface="Arial"/>
                <a:cs typeface="Arial"/>
              </a:rPr>
              <a:t> </a:t>
            </a:r>
            <a:r>
              <a:rPr lang="en-US" sz="1500" spc="10" dirty="0" err="1">
                <a:latin typeface="Arial"/>
                <a:cs typeface="Arial"/>
              </a:rPr>
              <a:t>sắc</a:t>
            </a:r>
            <a:r>
              <a:rPr lang="en-US" sz="1500" spc="10" dirty="0">
                <a:latin typeface="Arial"/>
                <a:cs typeface="Arial"/>
              </a:rPr>
              <a:t> </a:t>
            </a:r>
            <a:r>
              <a:rPr lang="en-US" sz="1500" spc="10" dirty="0" err="1">
                <a:latin typeface="Arial"/>
                <a:cs typeface="Arial"/>
              </a:rPr>
              <a:t>của</a:t>
            </a:r>
            <a:r>
              <a:rPr lang="en-US" sz="1500" spc="10" dirty="0">
                <a:latin typeface="Arial"/>
                <a:cs typeface="Arial"/>
              </a:rPr>
              <a:t> </a:t>
            </a:r>
            <a:r>
              <a:rPr lang="en-US" sz="1500" spc="10" dirty="0" err="1">
                <a:latin typeface="Arial"/>
                <a:cs typeface="Arial"/>
              </a:rPr>
              <a:t>các</a:t>
            </a:r>
            <a:r>
              <a:rPr lang="en-US" sz="1500" spc="10" dirty="0">
                <a:latin typeface="Arial"/>
                <a:cs typeface="Arial"/>
              </a:rPr>
              <a:t> </a:t>
            </a:r>
            <a:r>
              <a:rPr lang="en-US" sz="1500" spc="10" dirty="0" err="1">
                <a:latin typeface="Arial"/>
                <a:cs typeface="Arial"/>
              </a:rPr>
              <a:t>điểm</a:t>
            </a:r>
            <a:r>
              <a:rPr lang="en-US" sz="1500" spc="10" dirty="0">
                <a:latin typeface="Arial"/>
                <a:cs typeface="Arial"/>
              </a:rPr>
              <a:t> </a:t>
            </a:r>
            <a:r>
              <a:rPr lang="en-US" sz="1500" spc="10" dirty="0" err="1">
                <a:latin typeface="Arial"/>
                <a:cs typeface="Arial"/>
              </a:rPr>
              <a:t>ảnh</a:t>
            </a:r>
            <a:r>
              <a:rPr lang="en-US" sz="1500" spc="10" dirty="0">
                <a:latin typeface="Arial"/>
                <a:cs typeface="Arial"/>
              </a:rPr>
              <a:t> </a:t>
            </a:r>
            <a:r>
              <a:rPr lang="en-US" sz="1500" spc="10" dirty="0" err="1">
                <a:latin typeface="Arial"/>
                <a:cs typeface="Arial"/>
              </a:rPr>
              <a:t>dưới</a:t>
            </a:r>
            <a:r>
              <a:rPr lang="en-US" sz="1500" spc="10" dirty="0">
                <a:latin typeface="Arial"/>
                <a:cs typeface="Arial"/>
              </a:rPr>
              <a:t> con </a:t>
            </a:r>
            <a:r>
              <a:rPr lang="en-US" sz="1500" spc="10" dirty="0" err="1">
                <a:latin typeface="Arial"/>
                <a:cs typeface="Arial"/>
              </a:rPr>
              <a:t>trỏ</a:t>
            </a:r>
            <a:r>
              <a:rPr lang="en-US" sz="1500" spc="10" dirty="0">
                <a:latin typeface="Arial"/>
                <a:cs typeface="Arial"/>
              </a:rPr>
              <a:t>.</a:t>
            </a:r>
          </a:p>
          <a:p>
            <a:pPr lvl="1">
              <a:buFont typeface="Courier New" pitchFamily="34" charset="0"/>
              <a:buChar char="o"/>
            </a:pPr>
            <a:r>
              <a:rPr lang="en-US" sz="1500" spc="10" err="1">
                <a:latin typeface="Arial"/>
                <a:cs typeface="Arial"/>
              </a:rPr>
              <a:t>Hỗ</a:t>
            </a:r>
            <a:r>
              <a:rPr lang="en-US" sz="1500" spc="10">
                <a:latin typeface="Arial"/>
                <a:cs typeface="Arial"/>
              </a:rPr>
              <a:t> </a:t>
            </a:r>
            <a:r>
              <a:rPr lang="en-US" sz="1500" spc="10" err="1">
                <a:latin typeface="Arial"/>
                <a:cs typeface="Arial"/>
              </a:rPr>
              <a:t>trợ</a:t>
            </a:r>
            <a:r>
              <a:rPr lang="en-US" sz="1500" spc="10">
                <a:latin typeface="Arial"/>
                <a:cs typeface="Arial"/>
              </a:rPr>
              <a:t> </a:t>
            </a:r>
            <a:r>
              <a:rPr lang="en-US" sz="1500" spc="10" err="1">
                <a:latin typeface="Arial"/>
                <a:cs typeface="Arial"/>
              </a:rPr>
              <a:t>tự</a:t>
            </a:r>
            <a:r>
              <a:rPr lang="en-US" sz="1500" spc="10">
                <a:latin typeface="Arial"/>
                <a:cs typeface="Arial"/>
              </a:rPr>
              <a:t> </a:t>
            </a:r>
            <a:r>
              <a:rPr lang="en-US" sz="1500" spc="10" err="1">
                <a:latin typeface="Arial"/>
                <a:cs typeface="Arial"/>
              </a:rPr>
              <a:t>động</a:t>
            </a:r>
            <a:r>
              <a:rPr lang="en-US" sz="1500" spc="10">
                <a:latin typeface="Arial"/>
                <a:cs typeface="Arial"/>
              </a:rPr>
              <a:t> </a:t>
            </a:r>
            <a:r>
              <a:rPr lang="en-US" sz="1500" spc="10" err="1">
                <a:latin typeface="Arial"/>
                <a:cs typeface="Arial"/>
              </a:rPr>
              <a:t>hóa</a:t>
            </a:r>
            <a:r>
              <a:rPr lang="en-US" sz="1500" spc="10">
                <a:latin typeface="Arial"/>
                <a:cs typeface="Arial"/>
              </a:rPr>
              <a:t>: Với </a:t>
            </a:r>
            <a:r>
              <a:rPr lang="en-US" sz="1500" spc="10" err="1">
                <a:latin typeface="Arial"/>
                <a:cs typeface="Arial"/>
              </a:rPr>
              <a:t>các</a:t>
            </a:r>
            <a:r>
              <a:rPr lang="en-US" sz="1500" spc="10">
                <a:latin typeface="Arial"/>
                <a:cs typeface="Arial"/>
              </a:rPr>
              <a:t> </a:t>
            </a:r>
            <a:r>
              <a:rPr lang="en-US" sz="1500" spc="10" err="1">
                <a:latin typeface="Arial"/>
                <a:cs typeface="Arial"/>
              </a:rPr>
              <a:t>thông</a:t>
            </a:r>
            <a:r>
              <a:rPr lang="en-US" sz="1500" spc="10">
                <a:latin typeface="Arial"/>
                <a:cs typeface="Arial"/>
              </a:rPr>
              <a:t> tin </a:t>
            </a:r>
            <a:r>
              <a:rPr lang="en-US" sz="1500" spc="10" err="1">
                <a:latin typeface="Arial"/>
                <a:cs typeface="Arial"/>
              </a:rPr>
              <a:t>thu</a:t>
            </a:r>
            <a:r>
              <a:rPr lang="en-US" sz="1500" spc="10">
                <a:latin typeface="Arial"/>
                <a:cs typeface="Arial"/>
              </a:rPr>
              <a:t> </a:t>
            </a:r>
            <a:r>
              <a:rPr lang="en-US" sz="1500" spc="10" err="1">
                <a:latin typeface="Arial"/>
                <a:cs typeface="Arial"/>
              </a:rPr>
              <a:t>thập</a:t>
            </a:r>
            <a:r>
              <a:rPr lang="en-US" sz="1500" spc="10">
                <a:latin typeface="Arial"/>
                <a:cs typeface="Arial"/>
              </a:rPr>
              <a:t> </a:t>
            </a:r>
            <a:r>
              <a:rPr lang="en-US" sz="1500" spc="10" err="1">
                <a:latin typeface="Arial"/>
                <a:cs typeface="Arial"/>
              </a:rPr>
              <a:t>được</a:t>
            </a:r>
            <a:r>
              <a:rPr lang="en-US" sz="1500" spc="10">
                <a:latin typeface="Arial"/>
                <a:cs typeface="Arial"/>
              </a:rPr>
              <a:t>, </a:t>
            </a:r>
            <a:r>
              <a:rPr lang="en-US" sz="1500" spc="10" err="1">
                <a:latin typeface="Arial"/>
                <a:cs typeface="Arial"/>
              </a:rPr>
              <a:t>bạn</a:t>
            </a:r>
            <a:r>
              <a:rPr lang="en-US" sz="1500" spc="10">
                <a:latin typeface="Arial"/>
                <a:cs typeface="Arial"/>
              </a:rPr>
              <a:t> </a:t>
            </a:r>
            <a:r>
              <a:rPr lang="en-US" sz="1500" spc="10" err="1">
                <a:latin typeface="Arial"/>
                <a:cs typeface="Arial"/>
              </a:rPr>
              <a:t>có</a:t>
            </a:r>
            <a:r>
              <a:rPr lang="en-US" sz="1500" spc="10">
                <a:latin typeface="Arial"/>
                <a:cs typeface="Arial"/>
              </a:rPr>
              <a:t> </a:t>
            </a:r>
            <a:r>
              <a:rPr lang="en-US" sz="1500" spc="10" err="1">
                <a:latin typeface="Arial"/>
                <a:cs typeface="Arial"/>
              </a:rPr>
              <a:t>thể</a:t>
            </a:r>
            <a:r>
              <a:rPr lang="en-US" sz="1500" spc="10">
                <a:latin typeface="Arial"/>
                <a:cs typeface="Arial"/>
              </a:rPr>
              <a:t> </a:t>
            </a:r>
            <a:r>
              <a:rPr lang="en-US" sz="1500" spc="10" err="1">
                <a:latin typeface="Arial"/>
                <a:cs typeface="Arial"/>
              </a:rPr>
              <a:t>viết</a:t>
            </a:r>
            <a:r>
              <a:rPr lang="en-US" sz="1500" spc="10">
                <a:latin typeface="Arial"/>
                <a:cs typeface="Arial"/>
              </a:rPr>
              <a:t> </a:t>
            </a:r>
            <a:r>
              <a:rPr lang="en-US" sz="1500" spc="10" err="1">
                <a:latin typeface="Arial"/>
                <a:cs typeface="Arial"/>
              </a:rPr>
              <a:t>các</a:t>
            </a:r>
            <a:r>
              <a:rPr lang="en-US" sz="1500" spc="10">
                <a:latin typeface="Arial"/>
                <a:cs typeface="Arial"/>
              </a:rPr>
              <a:t> </a:t>
            </a:r>
            <a:r>
              <a:rPr lang="en-US" sz="1500" spc="10" err="1">
                <a:latin typeface="Arial"/>
                <a:cs typeface="Arial"/>
              </a:rPr>
              <a:t>kịch</a:t>
            </a:r>
            <a:r>
              <a:rPr lang="en-US" sz="1500" spc="10">
                <a:latin typeface="Arial"/>
                <a:cs typeface="Arial"/>
              </a:rPr>
              <a:t> </a:t>
            </a:r>
            <a:r>
              <a:rPr lang="en-US" sz="1500" spc="10" err="1">
                <a:latin typeface="Arial"/>
                <a:cs typeface="Arial"/>
              </a:rPr>
              <a:t>bản</a:t>
            </a:r>
            <a:r>
              <a:rPr lang="en-US" sz="1500" spc="10">
                <a:latin typeface="Arial"/>
                <a:cs typeface="Arial"/>
              </a:rPr>
              <a:t> </a:t>
            </a:r>
            <a:r>
              <a:rPr lang="en-US" sz="1500" spc="10" err="1">
                <a:latin typeface="Arial"/>
                <a:cs typeface="Arial"/>
              </a:rPr>
              <a:t>AutoIt</a:t>
            </a:r>
            <a:r>
              <a:rPr lang="en-US" sz="1500" spc="10">
                <a:latin typeface="Arial"/>
                <a:cs typeface="Arial"/>
              </a:rPr>
              <a:t> </a:t>
            </a:r>
            <a:r>
              <a:rPr lang="en-US" sz="1500" spc="10" err="1">
                <a:latin typeface="Arial"/>
                <a:cs typeface="Arial"/>
              </a:rPr>
              <a:t>để</a:t>
            </a:r>
            <a:r>
              <a:rPr lang="en-US" sz="1500" spc="10">
                <a:latin typeface="Arial"/>
                <a:cs typeface="Arial"/>
              </a:rPr>
              <a:t> </a:t>
            </a:r>
            <a:r>
              <a:rPr lang="en-US" sz="1500" spc="10" err="1">
                <a:latin typeface="Arial"/>
                <a:cs typeface="Arial"/>
              </a:rPr>
              <a:t>tự</a:t>
            </a:r>
            <a:r>
              <a:rPr lang="en-US" sz="1500" spc="10">
                <a:latin typeface="Arial"/>
                <a:cs typeface="Arial"/>
              </a:rPr>
              <a:t> </a:t>
            </a:r>
            <a:r>
              <a:rPr lang="en-US" sz="1500" spc="10" err="1">
                <a:latin typeface="Arial"/>
                <a:cs typeface="Arial"/>
              </a:rPr>
              <a:t>động</a:t>
            </a:r>
            <a:r>
              <a:rPr lang="en-US" sz="1500" spc="10">
                <a:latin typeface="Arial"/>
                <a:cs typeface="Arial"/>
              </a:rPr>
              <a:t> </a:t>
            </a:r>
            <a:r>
              <a:rPr lang="en-US" sz="1500" spc="10" err="1">
                <a:latin typeface="Arial"/>
                <a:cs typeface="Arial"/>
              </a:rPr>
              <a:t>hóa</a:t>
            </a:r>
            <a:r>
              <a:rPr lang="en-US" sz="1500" spc="10">
                <a:latin typeface="Arial"/>
                <a:cs typeface="Arial"/>
              </a:rPr>
              <a:t> </a:t>
            </a:r>
            <a:r>
              <a:rPr lang="en-US" sz="1500" spc="10" err="1">
                <a:latin typeface="Arial"/>
                <a:cs typeface="Arial"/>
              </a:rPr>
              <a:t>việc</a:t>
            </a:r>
            <a:r>
              <a:rPr lang="en-US" sz="1500" spc="10">
                <a:latin typeface="Arial"/>
                <a:cs typeface="Arial"/>
              </a:rPr>
              <a:t> </a:t>
            </a:r>
            <a:r>
              <a:rPr lang="en-US" sz="1500" spc="10" err="1">
                <a:latin typeface="Arial"/>
                <a:cs typeface="Arial"/>
              </a:rPr>
              <a:t>tương</a:t>
            </a:r>
            <a:r>
              <a:rPr lang="en-US" sz="1500" spc="10">
                <a:latin typeface="Arial"/>
                <a:cs typeface="Arial"/>
              </a:rPr>
              <a:t> </a:t>
            </a:r>
            <a:r>
              <a:rPr lang="en-US" sz="1500" spc="10" err="1">
                <a:latin typeface="Arial"/>
                <a:cs typeface="Arial"/>
              </a:rPr>
              <a:t>tác</a:t>
            </a:r>
            <a:r>
              <a:rPr lang="en-US" sz="1500" spc="10">
                <a:latin typeface="Arial"/>
                <a:cs typeface="Arial"/>
              </a:rPr>
              <a:t> </a:t>
            </a:r>
            <a:r>
              <a:rPr lang="en-US" sz="1500" spc="10" err="1">
                <a:latin typeface="Arial"/>
                <a:cs typeface="Arial"/>
              </a:rPr>
              <a:t>với</a:t>
            </a:r>
            <a:r>
              <a:rPr lang="en-US" sz="1500" spc="10">
                <a:latin typeface="Arial"/>
                <a:cs typeface="Arial"/>
              </a:rPr>
              <a:t> </a:t>
            </a:r>
            <a:r>
              <a:rPr lang="en-US" sz="1500" spc="10" err="1">
                <a:latin typeface="Arial"/>
                <a:cs typeface="Arial"/>
              </a:rPr>
              <a:t>các</a:t>
            </a:r>
            <a:r>
              <a:rPr lang="en-US" sz="1500" spc="10">
                <a:latin typeface="Arial"/>
                <a:cs typeface="Arial"/>
              </a:rPr>
              <a:t> </a:t>
            </a:r>
            <a:r>
              <a:rPr lang="en-US" sz="1500" spc="10" err="1">
                <a:latin typeface="Arial"/>
                <a:cs typeface="Arial"/>
              </a:rPr>
              <a:t>cửa</a:t>
            </a:r>
            <a:r>
              <a:rPr lang="en-US" sz="1500" spc="10">
                <a:latin typeface="Arial"/>
                <a:cs typeface="Arial"/>
              </a:rPr>
              <a:t> </a:t>
            </a:r>
            <a:r>
              <a:rPr lang="en-US" sz="1500" spc="10" err="1">
                <a:latin typeface="Arial"/>
                <a:cs typeface="Arial"/>
              </a:rPr>
              <a:t>sổ</a:t>
            </a:r>
            <a:r>
              <a:rPr lang="en-US" sz="1500" spc="10">
                <a:latin typeface="Arial"/>
                <a:cs typeface="Arial"/>
              </a:rPr>
              <a:t> </a:t>
            </a:r>
            <a:r>
              <a:rPr lang="en-US" sz="1500" spc="10" err="1">
                <a:latin typeface="Arial"/>
                <a:cs typeface="Arial"/>
              </a:rPr>
              <a:t>và</a:t>
            </a:r>
            <a:r>
              <a:rPr lang="en-US" sz="1500" spc="10">
                <a:latin typeface="Arial"/>
                <a:cs typeface="Arial"/>
              </a:rPr>
              <a:t> </a:t>
            </a:r>
            <a:r>
              <a:rPr lang="en-US" sz="1500" spc="10" err="1">
                <a:latin typeface="Arial"/>
                <a:cs typeface="Arial"/>
              </a:rPr>
              <a:t>điều</a:t>
            </a:r>
            <a:r>
              <a:rPr lang="en-US" sz="1500" spc="10">
                <a:latin typeface="Arial"/>
                <a:cs typeface="Arial"/>
              </a:rPr>
              <a:t> </a:t>
            </a:r>
            <a:r>
              <a:rPr lang="en-US" sz="1500" spc="10" err="1">
                <a:latin typeface="Arial"/>
                <a:cs typeface="Arial"/>
              </a:rPr>
              <a:t>khiển</a:t>
            </a:r>
            <a:r>
              <a:rPr lang="en-US" sz="1500" spc="10">
                <a:latin typeface="Arial"/>
                <a:cs typeface="Arial"/>
              </a:rPr>
              <a:t> </a:t>
            </a:r>
            <a:r>
              <a:rPr lang="en-US" sz="1500" spc="10" err="1">
                <a:latin typeface="Arial"/>
                <a:cs typeface="Arial"/>
              </a:rPr>
              <a:t>một</a:t>
            </a:r>
            <a:r>
              <a:rPr lang="en-US" sz="1500" spc="10">
                <a:latin typeface="Arial"/>
                <a:cs typeface="Arial"/>
              </a:rPr>
              <a:t> </a:t>
            </a:r>
            <a:r>
              <a:rPr lang="en-US" sz="1500" spc="10" err="1">
                <a:latin typeface="Arial"/>
                <a:cs typeface="Arial"/>
              </a:rPr>
              <a:t>cách</a:t>
            </a:r>
            <a:r>
              <a:rPr lang="en-US" sz="1500" spc="10">
                <a:latin typeface="Arial"/>
                <a:cs typeface="Arial"/>
              </a:rPr>
              <a:t> </a:t>
            </a:r>
            <a:r>
              <a:rPr lang="en-US" sz="1500" spc="10" err="1">
                <a:latin typeface="Arial"/>
                <a:cs typeface="Arial"/>
              </a:rPr>
              <a:t>hiệu</a:t>
            </a:r>
            <a:r>
              <a:rPr lang="en-US" sz="1500" spc="10">
                <a:latin typeface="Arial"/>
                <a:cs typeface="Arial"/>
              </a:rPr>
              <a:t> </a:t>
            </a:r>
            <a:r>
              <a:rPr lang="en-US" sz="1500" spc="10" err="1">
                <a:latin typeface="Arial"/>
                <a:cs typeface="Arial"/>
              </a:rPr>
              <a:t>quả</a:t>
            </a:r>
            <a:r>
              <a:rPr lang="en-US" sz="1500" spc="10">
                <a:latin typeface="Arial"/>
                <a:cs typeface="Arial"/>
              </a:rPr>
              <a:t>.</a:t>
            </a: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828D519-2A8F-02AE-451D-0F8A0F47C54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256" r="2" b="2"/>
          <a:stretch/>
        </p:blipFill>
        <p:spPr>
          <a:xfrm>
            <a:off x="7538689" y="10"/>
            <a:ext cx="4653311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526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86ED10-9006-953E-9EF4-AEB7038451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6091428" cy="1325562"/>
          </a:xfrm>
        </p:spPr>
        <p:txBody>
          <a:bodyPr>
            <a:normAutofit/>
          </a:bodyPr>
          <a:lstStyle/>
          <a:p>
            <a:r>
              <a:rPr lang="en-US" dirty="0">
                <a:latin typeface="Arial"/>
                <a:cs typeface="Arial"/>
              </a:rPr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E9C56F-6210-74A9-B1AA-483B3DB93A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2005739"/>
            <a:ext cx="6091428" cy="417439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>
                <a:latin typeface="Arial"/>
                <a:cs typeface="Arial"/>
              </a:rPr>
              <a:t>Title: Tiêu </a:t>
            </a:r>
            <a:r>
              <a:rPr lang="en-US" err="1">
                <a:latin typeface="Arial"/>
                <a:cs typeface="Arial"/>
              </a:rPr>
              <a:t>đề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của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cửa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sổ</a:t>
            </a:r>
            <a:r>
              <a:rPr lang="en-US">
                <a:latin typeface="Arial"/>
                <a:cs typeface="Arial"/>
              </a:rPr>
              <a:t>.</a:t>
            </a:r>
          </a:p>
          <a:p>
            <a:r>
              <a:rPr lang="en-US" dirty="0">
                <a:latin typeface="Arial"/>
                <a:cs typeface="Arial"/>
              </a:rPr>
              <a:t>Class: </a:t>
            </a:r>
            <a:r>
              <a:rPr lang="en-US" dirty="0" err="1">
                <a:latin typeface="Arial"/>
                <a:cs typeface="Arial"/>
              </a:rPr>
              <a:t>Lớp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của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cửa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sổ</a:t>
            </a:r>
            <a:r>
              <a:rPr lang="en-US" dirty="0">
                <a:latin typeface="Arial"/>
                <a:cs typeface="Arial"/>
              </a:rPr>
              <a:t>.</a:t>
            </a:r>
          </a:p>
          <a:p>
            <a:r>
              <a:rPr lang="en-US" dirty="0">
                <a:latin typeface="Arial"/>
                <a:cs typeface="Arial"/>
              </a:rPr>
              <a:t>Position: </a:t>
            </a:r>
            <a:r>
              <a:rPr lang="en-US" dirty="0" err="1">
                <a:latin typeface="Arial"/>
                <a:cs typeface="Arial"/>
              </a:rPr>
              <a:t>Vị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trí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của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cửa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sổ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trên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màn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hình</a:t>
            </a:r>
            <a:r>
              <a:rPr lang="en-US" dirty="0">
                <a:latin typeface="Arial"/>
                <a:cs typeface="Arial"/>
              </a:rPr>
              <a:t> (</a:t>
            </a:r>
            <a:r>
              <a:rPr lang="en-US" dirty="0" err="1">
                <a:latin typeface="Arial"/>
                <a:cs typeface="Arial"/>
              </a:rPr>
              <a:t>tọa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độ</a:t>
            </a:r>
            <a:r>
              <a:rPr lang="en-US" dirty="0">
                <a:latin typeface="Arial"/>
                <a:cs typeface="Arial"/>
              </a:rPr>
              <a:t> X </a:t>
            </a:r>
            <a:r>
              <a:rPr lang="en-US" dirty="0" err="1">
                <a:latin typeface="Arial"/>
                <a:cs typeface="Arial"/>
              </a:rPr>
              <a:t>và</a:t>
            </a:r>
            <a:r>
              <a:rPr lang="en-US" dirty="0">
                <a:latin typeface="Arial"/>
                <a:cs typeface="Arial"/>
              </a:rPr>
              <a:t> Y).</a:t>
            </a:r>
          </a:p>
          <a:p>
            <a:r>
              <a:rPr lang="en-US" dirty="0">
                <a:latin typeface="Arial"/>
                <a:cs typeface="Arial"/>
              </a:rPr>
              <a:t>Size: </a:t>
            </a:r>
            <a:r>
              <a:rPr lang="en-US" dirty="0" err="1">
                <a:latin typeface="Arial"/>
                <a:cs typeface="Arial"/>
              </a:rPr>
              <a:t>Kích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thước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của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cửa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sổ</a:t>
            </a:r>
            <a:r>
              <a:rPr lang="en-US" dirty="0">
                <a:latin typeface="Arial"/>
                <a:cs typeface="Arial"/>
              </a:rPr>
              <a:t> (</a:t>
            </a:r>
            <a:r>
              <a:rPr lang="en-US" dirty="0" err="1">
                <a:latin typeface="Arial"/>
                <a:cs typeface="Arial"/>
              </a:rPr>
              <a:t>chiều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rộng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và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chiều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cao</a:t>
            </a:r>
            <a:r>
              <a:rPr lang="en-US" dirty="0">
                <a:latin typeface="Arial"/>
                <a:cs typeface="Arial"/>
              </a:rPr>
              <a:t>).</a:t>
            </a:r>
          </a:p>
          <a:p>
            <a:r>
              <a:rPr lang="en-US" dirty="0">
                <a:latin typeface="Arial"/>
                <a:cs typeface="Arial"/>
              </a:rPr>
              <a:t>Style: </a:t>
            </a:r>
            <a:r>
              <a:rPr lang="en-US" dirty="0" err="1">
                <a:latin typeface="Arial"/>
                <a:cs typeface="Arial"/>
              </a:rPr>
              <a:t>Kiểu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của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cửa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sổ</a:t>
            </a:r>
            <a:r>
              <a:rPr lang="en-US" dirty="0">
                <a:latin typeface="Arial"/>
                <a:cs typeface="Arial"/>
              </a:rPr>
              <a:t>.</a:t>
            </a:r>
          </a:p>
          <a:p>
            <a:r>
              <a:rPr lang="en-US" dirty="0" err="1">
                <a:latin typeface="Arial"/>
                <a:cs typeface="Arial"/>
              </a:rPr>
              <a:t>ExStyle</a:t>
            </a:r>
            <a:r>
              <a:rPr lang="en-US" dirty="0">
                <a:latin typeface="Arial"/>
                <a:cs typeface="Arial"/>
              </a:rPr>
              <a:t>: </a:t>
            </a:r>
            <a:r>
              <a:rPr lang="en-US" dirty="0" err="1">
                <a:latin typeface="Arial"/>
                <a:cs typeface="Arial"/>
              </a:rPr>
              <a:t>Kiểu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mở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rộng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của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cửa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sổ</a:t>
            </a:r>
            <a:r>
              <a:rPr lang="en-US" dirty="0">
                <a:latin typeface="Arial"/>
                <a:cs typeface="Arial"/>
              </a:rPr>
              <a:t>.</a:t>
            </a:r>
          </a:p>
          <a:p>
            <a:r>
              <a:rPr lang="en-US" dirty="0">
                <a:latin typeface="Arial"/>
                <a:cs typeface="Arial"/>
              </a:rPr>
              <a:t>Handle: Trình </a:t>
            </a:r>
            <a:r>
              <a:rPr lang="en-US" dirty="0" err="1">
                <a:latin typeface="Arial"/>
                <a:cs typeface="Arial"/>
              </a:rPr>
              <a:t>điều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khiển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của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cửa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sổ</a:t>
            </a:r>
            <a:r>
              <a:rPr lang="en-US" dirty="0">
                <a:latin typeface="Arial"/>
                <a:cs typeface="Arial"/>
              </a:rPr>
              <a:t>.</a:t>
            </a:r>
          </a:p>
          <a:p>
            <a:r>
              <a:rPr lang="en-US" dirty="0" err="1">
                <a:latin typeface="Arial"/>
                <a:cs typeface="Arial"/>
              </a:rPr>
              <a:t>Và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nhiều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thông</a:t>
            </a:r>
            <a:r>
              <a:rPr lang="en-US" dirty="0">
                <a:latin typeface="Arial"/>
                <a:cs typeface="Arial"/>
              </a:rPr>
              <a:t> tin </a:t>
            </a:r>
            <a:r>
              <a:rPr lang="en-US" dirty="0" err="1">
                <a:latin typeface="Arial"/>
                <a:cs typeface="Arial"/>
              </a:rPr>
              <a:t>khác</a:t>
            </a:r>
            <a:r>
              <a:rPr lang="en-US" dirty="0">
                <a:latin typeface="Arial"/>
                <a:cs typeface="Arial"/>
              </a:rPr>
              <a:t>.</a:t>
            </a:r>
          </a:p>
          <a:p>
            <a:endParaRPr lang="en-US" dirty="0">
              <a:latin typeface="Arial"/>
              <a:cs typeface="Arial"/>
            </a:endParaRP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88BE328-1FC7-D8A3-7F7D-81F9F746C14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9456"/>
          <a:stretch/>
        </p:blipFill>
        <p:spPr>
          <a:xfrm>
            <a:off x="7737169" y="10"/>
            <a:ext cx="3555205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556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55EFB-02E1-0CD9-F0EA-382D75D160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9032" y="365760"/>
            <a:ext cx="5997678" cy="1325562"/>
          </a:xfrm>
        </p:spPr>
        <p:txBody>
          <a:bodyPr>
            <a:normAutofit/>
          </a:bodyPr>
          <a:lstStyle/>
          <a:p>
            <a:r>
              <a:rPr lang="en-US" dirty="0">
                <a:latin typeface="Arial"/>
                <a:cs typeface="Arial"/>
              </a:rPr>
              <a:t>Control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0C2BF78-EE5B-49C7-ADD9-58CDBD13E3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3D7619-E172-DD28-D395-22776A0C41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1139" y="2005739"/>
            <a:ext cx="6015571" cy="417439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>
                <a:latin typeface="Arial"/>
                <a:cs typeface="Arial"/>
              </a:rPr>
              <a:t>Class: </a:t>
            </a:r>
            <a:r>
              <a:rPr lang="en-US" dirty="0" err="1">
                <a:latin typeface="Arial"/>
                <a:cs typeface="Arial"/>
              </a:rPr>
              <a:t>Lớp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của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điều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khiển</a:t>
            </a:r>
            <a:r>
              <a:rPr lang="en-US" dirty="0">
                <a:latin typeface="Arial"/>
                <a:cs typeface="Arial"/>
              </a:rPr>
              <a:t>.</a:t>
            </a:r>
          </a:p>
          <a:p>
            <a:r>
              <a:rPr lang="en-US" dirty="0">
                <a:latin typeface="Arial"/>
                <a:cs typeface="Arial"/>
              </a:rPr>
              <a:t>Instance: </a:t>
            </a:r>
            <a:r>
              <a:rPr lang="en-US" dirty="0" err="1">
                <a:latin typeface="Arial"/>
                <a:cs typeface="Arial"/>
              </a:rPr>
              <a:t>Số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thứ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tự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của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lớp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điều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khiển</a:t>
            </a:r>
            <a:r>
              <a:rPr lang="en-US" dirty="0">
                <a:latin typeface="Arial"/>
                <a:cs typeface="Arial"/>
              </a:rPr>
              <a:t>.</a:t>
            </a:r>
          </a:p>
          <a:p>
            <a:r>
              <a:rPr lang="en-US" dirty="0">
                <a:latin typeface="Arial"/>
                <a:cs typeface="Arial"/>
              </a:rPr>
              <a:t>ID: ID </a:t>
            </a:r>
            <a:r>
              <a:rPr lang="en-US" dirty="0" err="1">
                <a:latin typeface="Arial"/>
                <a:cs typeface="Arial"/>
              </a:rPr>
              <a:t>của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điều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khiển</a:t>
            </a:r>
            <a:r>
              <a:rPr lang="en-US" dirty="0">
                <a:latin typeface="Arial"/>
                <a:cs typeface="Arial"/>
              </a:rPr>
              <a:t>.</a:t>
            </a:r>
          </a:p>
          <a:p>
            <a:r>
              <a:rPr lang="en-US" dirty="0">
                <a:latin typeface="Arial"/>
                <a:cs typeface="Arial"/>
              </a:rPr>
              <a:t>Text: Văn </a:t>
            </a:r>
            <a:r>
              <a:rPr lang="en-US" dirty="0" err="1">
                <a:latin typeface="Arial"/>
                <a:cs typeface="Arial"/>
              </a:rPr>
              <a:t>bản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hiển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thị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trên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điều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khiển</a:t>
            </a:r>
            <a:r>
              <a:rPr lang="en-US" dirty="0">
                <a:latin typeface="Arial"/>
                <a:cs typeface="Arial"/>
              </a:rPr>
              <a:t>.</a:t>
            </a:r>
          </a:p>
          <a:p>
            <a:r>
              <a:rPr lang="en-US" dirty="0">
                <a:latin typeface="Arial"/>
                <a:cs typeface="Arial"/>
              </a:rPr>
              <a:t>Position: </a:t>
            </a:r>
            <a:r>
              <a:rPr lang="en-US" dirty="0" err="1">
                <a:latin typeface="Arial"/>
                <a:cs typeface="Arial"/>
              </a:rPr>
              <a:t>Vị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trí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của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điều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khiển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trên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cửa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sổ</a:t>
            </a:r>
            <a:r>
              <a:rPr lang="en-US" dirty="0">
                <a:latin typeface="Arial"/>
                <a:cs typeface="Arial"/>
              </a:rPr>
              <a:t>.</a:t>
            </a:r>
          </a:p>
          <a:p>
            <a:r>
              <a:rPr lang="en-US" dirty="0">
                <a:latin typeface="Arial"/>
                <a:cs typeface="Arial"/>
              </a:rPr>
              <a:t>Size: </a:t>
            </a:r>
            <a:r>
              <a:rPr lang="en-US" dirty="0" err="1">
                <a:latin typeface="Arial"/>
                <a:cs typeface="Arial"/>
              </a:rPr>
              <a:t>Kích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thước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của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điều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khiển</a:t>
            </a:r>
            <a:r>
              <a:rPr lang="en-US" dirty="0">
                <a:latin typeface="Arial"/>
                <a:cs typeface="Arial"/>
              </a:rPr>
              <a:t>.</a:t>
            </a:r>
          </a:p>
          <a:p>
            <a:r>
              <a:rPr lang="en-US" dirty="0" err="1">
                <a:latin typeface="Arial"/>
                <a:cs typeface="Arial"/>
              </a:rPr>
              <a:t>ControlHandle</a:t>
            </a:r>
            <a:r>
              <a:rPr lang="en-US" dirty="0">
                <a:latin typeface="Arial"/>
                <a:cs typeface="Arial"/>
              </a:rPr>
              <a:t>: Trình </a:t>
            </a:r>
            <a:r>
              <a:rPr lang="en-US" dirty="0" err="1">
                <a:latin typeface="Arial"/>
                <a:cs typeface="Arial"/>
              </a:rPr>
              <a:t>điều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khiển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của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điều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khiển</a:t>
            </a:r>
            <a:r>
              <a:rPr lang="en-US" dirty="0">
                <a:latin typeface="Arial"/>
                <a:cs typeface="Arial"/>
              </a:rPr>
              <a:t>.</a:t>
            </a:r>
          </a:p>
          <a:p>
            <a:endParaRPr lang="en-US" dirty="0">
              <a:latin typeface="Arial"/>
              <a:cs typeface="Arial"/>
            </a:endParaRPr>
          </a:p>
        </p:txBody>
      </p:sp>
      <p:pic>
        <p:nvPicPr>
          <p:cNvPr id="4" name="Picture 3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DCC68D21-2DD5-8182-1A86-CA94888CB64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143" r="-1" b="-1"/>
          <a:stretch/>
        </p:blipFill>
        <p:spPr>
          <a:xfrm>
            <a:off x="7538689" y="10"/>
            <a:ext cx="4653311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306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19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View</vt:lpstr>
      <vt:lpstr>Blackbox Automation Test</vt:lpstr>
      <vt:lpstr>Windows Application Automation Test</vt:lpstr>
      <vt:lpstr>Blackbox Automation Test</vt:lpstr>
      <vt:lpstr>Windows Application Automation Test</vt:lpstr>
      <vt:lpstr>AutoIt</vt:lpstr>
      <vt:lpstr>AutoIt</vt:lpstr>
      <vt:lpstr>AutoIt Window Information</vt:lpstr>
      <vt:lpstr>Summary</vt:lpstr>
      <vt:lpstr>Control</vt:lpstr>
      <vt:lpstr>AutoIt Script</vt:lpstr>
      <vt:lpstr>Các lệnh cơ bản của AutoIt</vt:lpstr>
      <vt:lpstr>PowerPoint Presentation</vt:lpstr>
      <vt:lpstr>RIDE</vt:lpstr>
      <vt:lpstr>RIDE (Robot Framework IDE)</vt:lpstr>
      <vt:lpstr>Giao diện</vt:lpstr>
      <vt:lpstr>Demo</vt:lpstr>
      <vt:lpstr>Home work</vt:lpstr>
      <vt:lpstr>Q&amp;A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231</cp:revision>
  <dcterms:created xsi:type="dcterms:W3CDTF">2025-02-20T08:56:52Z</dcterms:created>
  <dcterms:modified xsi:type="dcterms:W3CDTF">2025-02-20T10:07:32Z</dcterms:modified>
</cp:coreProperties>
</file>